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1" r:id="rId12"/>
    <p:sldId id="265" r:id="rId13"/>
    <p:sldId id="273" r:id="rId14"/>
    <p:sldId id="274" r:id="rId15"/>
    <p:sldId id="278" r:id="rId16"/>
    <p:sldId id="275" r:id="rId17"/>
    <p:sldId id="276" r:id="rId18"/>
    <p:sldId id="272" r:id="rId19"/>
    <p:sldId id="268" r:id="rId20"/>
    <p:sldId id="270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>
        <p:scale>
          <a:sx n="50" d="100"/>
          <a:sy n="50" d="100"/>
        </p:scale>
        <p:origin x="84" y="4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67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1D5B8C-B372-4301-B8A8-0449C78CCA59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8C54842-A7E4-4F47-80F9-EDBD5EF5B59F}">
      <dgm:prSet phldrT="[Text]"/>
      <dgm:spPr/>
      <dgm:t>
        <a:bodyPr/>
        <a:lstStyle/>
        <a:p>
          <a:r>
            <a:rPr lang="en-US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iBot</a:t>
          </a:r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CA761CF-317E-4ECB-AF4D-9418DB89CE43}" type="parTrans" cxnId="{B3B19DB0-6702-4625-B210-4708CA66A655}">
      <dgm:prSet/>
      <dgm:spPr/>
      <dgm:t>
        <a:bodyPr/>
        <a:lstStyle/>
        <a:p>
          <a:endParaRPr lang="en-US"/>
        </a:p>
      </dgm:t>
    </dgm:pt>
    <dgm:pt modelId="{7B185454-A61E-4440-821D-90D0ABEF3E56}" type="sibTrans" cxnId="{B3B19DB0-6702-4625-B210-4708CA66A655}">
      <dgm:prSet/>
      <dgm:spPr/>
      <dgm:t>
        <a:bodyPr/>
        <a:lstStyle/>
        <a:p>
          <a:endParaRPr lang="en-US"/>
        </a:p>
      </dgm:t>
    </dgm:pt>
    <dgm:pt modelId="{6C282A75-5DE7-4B4C-986A-BBD8ACB18309}">
      <dgm:prSet phldrT="[Text]" custT="1"/>
      <dgm:spPr/>
      <dgm:t>
        <a:bodyPr/>
        <a:lstStyle/>
        <a:p>
          <a:endParaRPr lang="en-US" sz="16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20DE168-1381-4607-9F62-B52C8F6EB586}" type="parTrans" cxnId="{1CE20E54-978D-4139-93EB-A144567B5DF8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B9C07E6-0CF3-4A8E-AF84-3D7C43026A94}" type="sibTrans" cxnId="{1CE20E54-978D-4139-93EB-A144567B5DF8}">
      <dgm:prSet/>
      <dgm:spPr/>
      <dgm:t>
        <a:bodyPr/>
        <a:lstStyle/>
        <a:p>
          <a:endParaRPr lang="en-US"/>
        </a:p>
      </dgm:t>
    </dgm:pt>
    <dgm:pt modelId="{04A8D988-ABE2-4A5C-9D72-27B4912A692F}">
      <dgm:prSet phldrT="[Text]" custT="1"/>
      <dgm:spPr/>
      <dgm:t>
        <a:bodyPr/>
        <a:lstStyle/>
        <a:p>
          <a:r>
            <a: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Power</a:t>
          </a:r>
        </a:p>
        <a:p>
          <a:r>
            <a: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Circuit</a:t>
          </a:r>
          <a:endParaRPr lang="en-US" sz="20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A1D3BEE-1FBA-4E11-B94D-18F9848DDA60}" type="parTrans" cxnId="{DE9BD6EF-BC63-422E-8F67-5E530E69C54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65D4512-DFFC-4572-8162-ECDC5F5336CB}" type="sibTrans" cxnId="{DE9BD6EF-BC63-422E-8F67-5E530E69C549}">
      <dgm:prSet/>
      <dgm:spPr/>
      <dgm:t>
        <a:bodyPr/>
        <a:lstStyle/>
        <a:p>
          <a:endParaRPr lang="en-US"/>
        </a:p>
      </dgm:t>
    </dgm:pt>
    <dgm:pt modelId="{CF7BCE2E-96D9-4B98-B0E5-9FCE1D753413}">
      <dgm:prSet phldrT="[Text]" custT="1"/>
      <dgm:spPr/>
      <dgm:t>
        <a:bodyPr/>
        <a:lstStyle/>
        <a:p>
          <a:r>
            <a: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Sensors</a:t>
          </a:r>
          <a:endParaRPr lang="en-US" sz="20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DF05343-1F91-4F08-AB0F-8D9FF5BEACCD}" type="parTrans" cxnId="{3EB618CD-1F24-4FB3-91FC-F6D79D59190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F3DA9B1-0687-42AC-82E9-4895397D9371}" type="sibTrans" cxnId="{3EB618CD-1F24-4FB3-91FC-F6D79D591903}">
      <dgm:prSet/>
      <dgm:spPr/>
      <dgm:t>
        <a:bodyPr/>
        <a:lstStyle/>
        <a:p>
          <a:endParaRPr lang="en-US"/>
        </a:p>
      </dgm:t>
    </dgm:pt>
    <dgm:pt modelId="{3750929E-8FA9-486D-859E-0CEDA772B062}">
      <dgm:prSet phldrT="[Text]" custT="1"/>
      <dgm:spPr/>
      <dgm:t>
        <a:bodyPr/>
        <a:lstStyle/>
        <a:p>
          <a:r>
            <a: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RF Wireless</a:t>
          </a:r>
        </a:p>
        <a:p>
          <a:r>
            <a: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Data</a:t>
          </a:r>
        </a:p>
        <a:p>
          <a:r>
            <a:rPr lang="en-US" sz="1800" dirty="0" err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Transmis-sion</a:t>
          </a:r>
          <a:endParaRPr lang="en-US" sz="18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95E799F-E344-4E97-A34E-AA49D0A062D7}" type="parTrans" cxnId="{B35A3878-70A0-4696-8AFF-FE4F2149DF48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052B038D-DF60-4DC6-8706-138CA8040D98}" type="sibTrans" cxnId="{B35A3878-70A0-4696-8AFF-FE4F2149DF48}">
      <dgm:prSet/>
      <dgm:spPr/>
      <dgm:t>
        <a:bodyPr/>
        <a:lstStyle/>
        <a:p>
          <a:endParaRPr lang="en-US"/>
        </a:p>
      </dgm:t>
    </dgm:pt>
    <dgm:pt modelId="{7E033A5E-4C36-4482-87F3-AA8C37F9865E}">
      <dgm:prSet phldrT="[Text]" custT="1"/>
      <dgm:spPr/>
      <dgm:t>
        <a:bodyPr/>
        <a:lstStyle/>
        <a:p>
          <a:pPr algn="ctr"/>
          <a:endParaRPr lang="en-US" sz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521AE87-3188-405C-8F4C-F937E93B9F00}" type="parTrans" cxnId="{EE8394CB-1AD7-4B30-B2EC-7AD1ED2638C5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07ED620-4434-4D10-8642-069288060C72}" type="sibTrans" cxnId="{EE8394CB-1AD7-4B30-B2EC-7AD1ED2638C5}">
      <dgm:prSet/>
      <dgm:spPr/>
      <dgm:t>
        <a:bodyPr/>
        <a:lstStyle/>
        <a:p>
          <a:endParaRPr lang="en-US"/>
        </a:p>
      </dgm:t>
    </dgm:pt>
    <dgm:pt modelId="{194D05C8-700C-4836-847E-F49E571069FB}" type="pres">
      <dgm:prSet presAssocID="{991D5B8C-B372-4301-B8A8-0449C78CCA5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F9B8E8-65BA-4598-A026-9A4EAF97ED73}" type="pres">
      <dgm:prSet presAssocID="{58C54842-A7E4-4F47-80F9-EDBD5EF5B59F}" presName="centerShape" presStyleLbl="node0" presStyleIdx="0" presStyleCnt="1"/>
      <dgm:spPr/>
      <dgm:t>
        <a:bodyPr/>
        <a:lstStyle/>
        <a:p>
          <a:endParaRPr lang="en-US"/>
        </a:p>
      </dgm:t>
    </dgm:pt>
    <dgm:pt modelId="{B7074CA7-E9C1-41EE-9112-1898BBB0DCA6}" type="pres">
      <dgm:prSet presAssocID="{320DE168-1381-4607-9F62-B52C8F6EB586}" presName="parTrans" presStyleLbl="sibTrans2D1" presStyleIdx="0" presStyleCnt="5"/>
      <dgm:spPr/>
      <dgm:t>
        <a:bodyPr/>
        <a:lstStyle/>
        <a:p>
          <a:endParaRPr lang="en-US"/>
        </a:p>
      </dgm:t>
    </dgm:pt>
    <dgm:pt modelId="{2C8768B2-5091-4442-9BE1-565797E1BC92}" type="pres">
      <dgm:prSet presAssocID="{320DE168-1381-4607-9F62-B52C8F6EB58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A6F6EFAD-56D0-425D-B9B0-28229AD03700}" type="pres">
      <dgm:prSet presAssocID="{6C282A75-5DE7-4B4C-986A-BBD8ACB1830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DBD84-88A2-4FA3-AA96-9C47898553EE}" type="pres">
      <dgm:prSet presAssocID="{8A1D3BEE-1FBA-4E11-B94D-18F9848DDA60}" presName="parTrans" presStyleLbl="sibTrans2D1" presStyleIdx="1" presStyleCnt="5"/>
      <dgm:spPr/>
      <dgm:t>
        <a:bodyPr/>
        <a:lstStyle/>
        <a:p>
          <a:endParaRPr lang="en-US"/>
        </a:p>
      </dgm:t>
    </dgm:pt>
    <dgm:pt modelId="{847B36AF-92AC-4892-83DF-CB0AA4AF09DD}" type="pres">
      <dgm:prSet presAssocID="{8A1D3BEE-1FBA-4E11-B94D-18F9848DDA6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291A7143-A748-4C8F-AC32-3D237FEE8B4E}" type="pres">
      <dgm:prSet presAssocID="{04A8D988-ABE2-4A5C-9D72-27B4912A692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78C25E-B660-4DE8-A553-E0339C6101FC}" type="pres">
      <dgm:prSet presAssocID="{DDF05343-1F91-4F08-AB0F-8D9FF5BEACCD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EBFB3A0-BC4D-481D-8711-2E5B7AC1AB4E}" type="pres">
      <dgm:prSet presAssocID="{DDF05343-1F91-4F08-AB0F-8D9FF5BEACCD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A9C87CB-0280-4981-A348-52DF2B83E10B}" type="pres">
      <dgm:prSet presAssocID="{CF7BCE2E-96D9-4B98-B0E5-9FCE1D75341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1FC54C-F42C-463D-82A6-F8C29EDAF1E5}" type="pres">
      <dgm:prSet presAssocID="{595E799F-E344-4E97-A34E-AA49D0A062D7}" presName="parTrans" presStyleLbl="sibTrans2D1" presStyleIdx="3" presStyleCnt="5"/>
      <dgm:spPr/>
      <dgm:t>
        <a:bodyPr/>
        <a:lstStyle/>
        <a:p>
          <a:endParaRPr lang="en-US"/>
        </a:p>
      </dgm:t>
    </dgm:pt>
    <dgm:pt modelId="{E5B340AE-6DDC-4025-97FF-CE0564C6DEF5}" type="pres">
      <dgm:prSet presAssocID="{595E799F-E344-4E97-A34E-AA49D0A062D7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6FA3C78-7E30-4AFC-9CDF-8F5D0760F446}" type="pres">
      <dgm:prSet presAssocID="{3750929E-8FA9-486D-859E-0CEDA772B06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D14A6-8B66-4BA0-8505-D8620F855C67}" type="pres">
      <dgm:prSet presAssocID="{B521AE87-3188-405C-8F4C-F937E93B9F00}" presName="parTrans" presStyleLbl="sibTrans2D1" presStyleIdx="4" presStyleCnt="5"/>
      <dgm:spPr/>
      <dgm:t>
        <a:bodyPr/>
        <a:lstStyle/>
        <a:p>
          <a:endParaRPr lang="en-US"/>
        </a:p>
      </dgm:t>
    </dgm:pt>
    <dgm:pt modelId="{F9C720BA-159C-4722-AB61-3ED24F211822}" type="pres">
      <dgm:prSet presAssocID="{B521AE87-3188-405C-8F4C-F937E93B9F00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7A43A72F-ABBC-463B-9E78-DC7B8501D5E7}" type="pres">
      <dgm:prSet presAssocID="{7E033A5E-4C36-4482-87F3-AA8C37F9865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3354B0-1933-4010-9EDD-201A6CDC89FD}" type="presOf" srcId="{58C54842-A7E4-4F47-80F9-EDBD5EF5B59F}" destId="{50F9B8E8-65BA-4598-A026-9A4EAF97ED73}" srcOrd="0" destOrd="0" presId="urn:microsoft.com/office/officeart/2005/8/layout/radial5"/>
    <dgm:cxn modelId="{E123B8A3-B63A-43FA-AFBC-6B1AFE2F42A6}" type="presOf" srcId="{595E799F-E344-4E97-A34E-AA49D0A062D7}" destId="{E5B340AE-6DDC-4025-97FF-CE0564C6DEF5}" srcOrd="1" destOrd="0" presId="urn:microsoft.com/office/officeart/2005/8/layout/radial5"/>
    <dgm:cxn modelId="{03BED337-8401-4B61-9046-82D823591AA5}" type="presOf" srcId="{6C282A75-5DE7-4B4C-986A-BBD8ACB18309}" destId="{A6F6EFAD-56D0-425D-B9B0-28229AD03700}" srcOrd="0" destOrd="0" presId="urn:microsoft.com/office/officeart/2005/8/layout/radial5"/>
    <dgm:cxn modelId="{D5658A9D-5242-434D-AEE3-96C6C2B2A77B}" type="presOf" srcId="{B521AE87-3188-405C-8F4C-F937E93B9F00}" destId="{8A7D14A6-8B66-4BA0-8505-D8620F855C67}" srcOrd="0" destOrd="0" presId="urn:microsoft.com/office/officeart/2005/8/layout/radial5"/>
    <dgm:cxn modelId="{1CE20E54-978D-4139-93EB-A144567B5DF8}" srcId="{58C54842-A7E4-4F47-80F9-EDBD5EF5B59F}" destId="{6C282A75-5DE7-4B4C-986A-BBD8ACB18309}" srcOrd="0" destOrd="0" parTransId="{320DE168-1381-4607-9F62-B52C8F6EB586}" sibTransId="{DB9C07E6-0CF3-4A8E-AF84-3D7C43026A94}"/>
    <dgm:cxn modelId="{45603FF9-7668-4E46-A324-907F9159DF8B}" type="presOf" srcId="{DDF05343-1F91-4F08-AB0F-8D9FF5BEACCD}" destId="{D378C25E-B660-4DE8-A553-E0339C6101FC}" srcOrd="0" destOrd="0" presId="urn:microsoft.com/office/officeart/2005/8/layout/radial5"/>
    <dgm:cxn modelId="{A87BD1DB-F62C-4996-953F-8221E7781BE7}" type="presOf" srcId="{3750929E-8FA9-486D-859E-0CEDA772B062}" destId="{66FA3C78-7E30-4AFC-9CDF-8F5D0760F446}" srcOrd="0" destOrd="0" presId="urn:microsoft.com/office/officeart/2005/8/layout/radial5"/>
    <dgm:cxn modelId="{CD65CA4D-0830-4576-806C-9EB0568B4E98}" type="presOf" srcId="{991D5B8C-B372-4301-B8A8-0449C78CCA59}" destId="{194D05C8-700C-4836-847E-F49E571069FB}" srcOrd="0" destOrd="0" presId="urn:microsoft.com/office/officeart/2005/8/layout/radial5"/>
    <dgm:cxn modelId="{62B1306F-FE1F-43AD-969F-6BA0042DF07C}" type="presOf" srcId="{DDF05343-1F91-4F08-AB0F-8D9FF5BEACCD}" destId="{5EBFB3A0-BC4D-481D-8711-2E5B7AC1AB4E}" srcOrd="1" destOrd="0" presId="urn:microsoft.com/office/officeart/2005/8/layout/radial5"/>
    <dgm:cxn modelId="{143C0BC0-B96C-41DB-A521-9FFA232FF00C}" type="presOf" srcId="{04A8D988-ABE2-4A5C-9D72-27B4912A692F}" destId="{291A7143-A748-4C8F-AC32-3D237FEE8B4E}" srcOrd="0" destOrd="0" presId="urn:microsoft.com/office/officeart/2005/8/layout/radial5"/>
    <dgm:cxn modelId="{B3B19DB0-6702-4625-B210-4708CA66A655}" srcId="{991D5B8C-B372-4301-B8A8-0449C78CCA59}" destId="{58C54842-A7E4-4F47-80F9-EDBD5EF5B59F}" srcOrd="0" destOrd="0" parTransId="{ACA761CF-317E-4ECB-AF4D-9418DB89CE43}" sibTransId="{7B185454-A61E-4440-821D-90D0ABEF3E56}"/>
    <dgm:cxn modelId="{4940851C-ECD0-4312-BA25-E3A674551E44}" type="presOf" srcId="{CF7BCE2E-96D9-4B98-B0E5-9FCE1D753413}" destId="{7A9C87CB-0280-4981-A348-52DF2B83E10B}" srcOrd="0" destOrd="0" presId="urn:microsoft.com/office/officeart/2005/8/layout/radial5"/>
    <dgm:cxn modelId="{AE570525-EA30-45C7-B5B2-B3B2D8F19821}" type="presOf" srcId="{320DE168-1381-4607-9F62-B52C8F6EB586}" destId="{B7074CA7-E9C1-41EE-9112-1898BBB0DCA6}" srcOrd="0" destOrd="0" presId="urn:microsoft.com/office/officeart/2005/8/layout/radial5"/>
    <dgm:cxn modelId="{EE8394CB-1AD7-4B30-B2EC-7AD1ED2638C5}" srcId="{58C54842-A7E4-4F47-80F9-EDBD5EF5B59F}" destId="{7E033A5E-4C36-4482-87F3-AA8C37F9865E}" srcOrd="4" destOrd="0" parTransId="{B521AE87-3188-405C-8F4C-F937E93B9F00}" sibTransId="{107ED620-4434-4D10-8642-069288060C72}"/>
    <dgm:cxn modelId="{D6AF21A7-F058-414C-9949-2154B060F005}" type="presOf" srcId="{8A1D3BEE-1FBA-4E11-B94D-18F9848DDA60}" destId="{CE1DBD84-88A2-4FA3-AA96-9C47898553EE}" srcOrd="0" destOrd="0" presId="urn:microsoft.com/office/officeart/2005/8/layout/radial5"/>
    <dgm:cxn modelId="{B35A3878-70A0-4696-8AFF-FE4F2149DF48}" srcId="{58C54842-A7E4-4F47-80F9-EDBD5EF5B59F}" destId="{3750929E-8FA9-486D-859E-0CEDA772B062}" srcOrd="3" destOrd="0" parTransId="{595E799F-E344-4E97-A34E-AA49D0A062D7}" sibTransId="{052B038D-DF60-4DC6-8706-138CA8040D98}"/>
    <dgm:cxn modelId="{3EB618CD-1F24-4FB3-91FC-F6D79D591903}" srcId="{58C54842-A7E4-4F47-80F9-EDBD5EF5B59F}" destId="{CF7BCE2E-96D9-4B98-B0E5-9FCE1D753413}" srcOrd="2" destOrd="0" parTransId="{DDF05343-1F91-4F08-AB0F-8D9FF5BEACCD}" sibTransId="{1F3DA9B1-0687-42AC-82E9-4895397D9371}"/>
    <dgm:cxn modelId="{EFAA7ED7-823E-4203-9482-CD30F0BA46AC}" type="presOf" srcId="{7E033A5E-4C36-4482-87F3-AA8C37F9865E}" destId="{7A43A72F-ABBC-463B-9E78-DC7B8501D5E7}" srcOrd="0" destOrd="0" presId="urn:microsoft.com/office/officeart/2005/8/layout/radial5"/>
    <dgm:cxn modelId="{086A593D-CCF3-40EE-9A80-DD23A8F4DDBF}" type="presOf" srcId="{320DE168-1381-4607-9F62-B52C8F6EB586}" destId="{2C8768B2-5091-4442-9BE1-565797E1BC92}" srcOrd="1" destOrd="0" presId="urn:microsoft.com/office/officeart/2005/8/layout/radial5"/>
    <dgm:cxn modelId="{DE9BD6EF-BC63-422E-8F67-5E530E69C549}" srcId="{58C54842-A7E4-4F47-80F9-EDBD5EF5B59F}" destId="{04A8D988-ABE2-4A5C-9D72-27B4912A692F}" srcOrd="1" destOrd="0" parTransId="{8A1D3BEE-1FBA-4E11-B94D-18F9848DDA60}" sibTransId="{B65D4512-DFFC-4572-8162-ECDC5F5336CB}"/>
    <dgm:cxn modelId="{CE185626-51B2-4A1C-827D-CDFC319BEE2D}" type="presOf" srcId="{595E799F-E344-4E97-A34E-AA49D0A062D7}" destId="{8A1FC54C-F42C-463D-82A6-F8C29EDAF1E5}" srcOrd="0" destOrd="0" presId="urn:microsoft.com/office/officeart/2005/8/layout/radial5"/>
    <dgm:cxn modelId="{355C2987-BFCA-4ECE-9452-DC8382BECEF4}" type="presOf" srcId="{8A1D3BEE-1FBA-4E11-B94D-18F9848DDA60}" destId="{847B36AF-92AC-4892-83DF-CB0AA4AF09DD}" srcOrd="1" destOrd="0" presId="urn:microsoft.com/office/officeart/2005/8/layout/radial5"/>
    <dgm:cxn modelId="{37ED1FA1-6307-44A2-9D3B-0C5227F86CD3}" type="presOf" srcId="{B521AE87-3188-405C-8F4C-F937E93B9F00}" destId="{F9C720BA-159C-4722-AB61-3ED24F211822}" srcOrd="1" destOrd="0" presId="urn:microsoft.com/office/officeart/2005/8/layout/radial5"/>
    <dgm:cxn modelId="{9C4DC1C8-A763-4EC9-85B9-A95F349CA557}" type="presParOf" srcId="{194D05C8-700C-4836-847E-F49E571069FB}" destId="{50F9B8E8-65BA-4598-A026-9A4EAF97ED73}" srcOrd="0" destOrd="0" presId="urn:microsoft.com/office/officeart/2005/8/layout/radial5"/>
    <dgm:cxn modelId="{BA8130D5-0349-4202-B0BC-8A89BF28B8B2}" type="presParOf" srcId="{194D05C8-700C-4836-847E-F49E571069FB}" destId="{B7074CA7-E9C1-41EE-9112-1898BBB0DCA6}" srcOrd="1" destOrd="0" presId="urn:microsoft.com/office/officeart/2005/8/layout/radial5"/>
    <dgm:cxn modelId="{FD114CD8-8658-4A53-8674-B12273E6D2A5}" type="presParOf" srcId="{B7074CA7-E9C1-41EE-9112-1898BBB0DCA6}" destId="{2C8768B2-5091-4442-9BE1-565797E1BC92}" srcOrd="0" destOrd="0" presId="urn:microsoft.com/office/officeart/2005/8/layout/radial5"/>
    <dgm:cxn modelId="{15969358-A8A4-4012-A7E9-13E629BF9D55}" type="presParOf" srcId="{194D05C8-700C-4836-847E-F49E571069FB}" destId="{A6F6EFAD-56D0-425D-B9B0-28229AD03700}" srcOrd="2" destOrd="0" presId="urn:microsoft.com/office/officeart/2005/8/layout/radial5"/>
    <dgm:cxn modelId="{B89D4F12-E783-4155-AA31-C1D894633E78}" type="presParOf" srcId="{194D05C8-700C-4836-847E-F49E571069FB}" destId="{CE1DBD84-88A2-4FA3-AA96-9C47898553EE}" srcOrd="3" destOrd="0" presId="urn:microsoft.com/office/officeart/2005/8/layout/radial5"/>
    <dgm:cxn modelId="{F78D4842-8F99-4869-BD0F-D571E4542509}" type="presParOf" srcId="{CE1DBD84-88A2-4FA3-AA96-9C47898553EE}" destId="{847B36AF-92AC-4892-83DF-CB0AA4AF09DD}" srcOrd="0" destOrd="0" presId="urn:microsoft.com/office/officeart/2005/8/layout/radial5"/>
    <dgm:cxn modelId="{B2539A6E-8208-48C8-BD57-FEABAF25F122}" type="presParOf" srcId="{194D05C8-700C-4836-847E-F49E571069FB}" destId="{291A7143-A748-4C8F-AC32-3D237FEE8B4E}" srcOrd="4" destOrd="0" presId="urn:microsoft.com/office/officeart/2005/8/layout/radial5"/>
    <dgm:cxn modelId="{37F82E3C-F357-435B-87C4-C7F030A741DE}" type="presParOf" srcId="{194D05C8-700C-4836-847E-F49E571069FB}" destId="{D378C25E-B660-4DE8-A553-E0339C6101FC}" srcOrd="5" destOrd="0" presId="urn:microsoft.com/office/officeart/2005/8/layout/radial5"/>
    <dgm:cxn modelId="{F8746537-5F66-4FDA-8A13-FFCDCA378E81}" type="presParOf" srcId="{D378C25E-B660-4DE8-A553-E0339C6101FC}" destId="{5EBFB3A0-BC4D-481D-8711-2E5B7AC1AB4E}" srcOrd="0" destOrd="0" presId="urn:microsoft.com/office/officeart/2005/8/layout/radial5"/>
    <dgm:cxn modelId="{16FCDA93-4CA4-4FDF-94E5-5EE5C6FAD1F2}" type="presParOf" srcId="{194D05C8-700C-4836-847E-F49E571069FB}" destId="{7A9C87CB-0280-4981-A348-52DF2B83E10B}" srcOrd="6" destOrd="0" presId="urn:microsoft.com/office/officeart/2005/8/layout/radial5"/>
    <dgm:cxn modelId="{1C488438-9241-4302-831C-AB5C62B37699}" type="presParOf" srcId="{194D05C8-700C-4836-847E-F49E571069FB}" destId="{8A1FC54C-F42C-463D-82A6-F8C29EDAF1E5}" srcOrd="7" destOrd="0" presId="urn:microsoft.com/office/officeart/2005/8/layout/radial5"/>
    <dgm:cxn modelId="{ADA7C868-FD67-4C0F-8591-E8E7FDB1CEC8}" type="presParOf" srcId="{8A1FC54C-F42C-463D-82A6-F8C29EDAF1E5}" destId="{E5B340AE-6DDC-4025-97FF-CE0564C6DEF5}" srcOrd="0" destOrd="0" presId="urn:microsoft.com/office/officeart/2005/8/layout/radial5"/>
    <dgm:cxn modelId="{2187A7DB-CF3B-46DF-B871-1D82DB20C727}" type="presParOf" srcId="{194D05C8-700C-4836-847E-F49E571069FB}" destId="{66FA3C78-7E30-4AFC-9CDF-8F5D0760F446}" srcOrd="8" destOrd="0" presId="urn:microsoft.com/office/officeart/2005/8/layout/radial5"/>
    <dgm:cxn modelId="{C3E49095-A4A4-4AC6-BBBD-80631B5AD397}" type="presParOf" srcId="{194D05C8-700C-4836-847E-F49E571069FB}" destId="{8A7D14A6-8B66-4BA0-8505-D8620F855C67}" srcOrd="9" destOrd="0" presId="urn:microsoft.com/office/officeart/2005/8/layout/radial5"/>
    <dgm:cxn modelId="{6CE10EBB-6BFD-41EB-AB07-43247C06CEC0}" type="presParOf" srcId="{8A7D14A6-8B66-4BA0-8505-D8620F855C67}" destId="{F9C720BA-159C-4722-AB61-3ED24F211822}" srcOrd="0" destOrd="0" presId="urn:microsoft.com/office/officeart/2005/8/layout/radial5"/>
    <dgm:cxn modelId="{E4186ACB-DC69-4874-8141-FE0ABF58D5C7}" type="presParOf" srcId="{194D05C8-700C-4836-847E-F49E571069FB}" destId="{7A43A72F-ABBC-463B-9E78-DC7B8501D5E7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FA7585-1FE2-4A9F-9E5A-50154EBF2241}" type="doc">
      <dgm:prSet loTypeId="urn:microsoft.com/office/officeart/2005/8/layout/hList7" loCatId="relationship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E9B5EEA-6B24-4FC0-AAD7-51001E58EF04}">
      <dgm:prSet phldrT="[Text]" custT="1"/>
      <dgm:spPr/>
      <dgm:t>
        <a:bodyPr/>
        <a:lstStyle/>
        <a:p>
          <a:pPr algn="ctr"/>
          <a:r>
            <a:rPr lang="en-US" sz="1900" b="1" dirty="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Micro-</a:t>
          </a:r>
        </a:p>
        <a:p>
          <a:pPr algn="ctr"/>
          <a:r>
            <a:rPr lang="en-US" sz="1900" b="1" dirty="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controller</a:t>
          </a:r>
          <a:endParaRPr lang="en-US" sz="1900" b="1" dirty="0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B05FCBC-A61F-452C-BC14-CF9E8EDF9198}" type="parTrans" cxnId="{6FC21532-011A-4E2A-9DB8-7D95DAD2BC3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AEDC5DE-D138-4EBA-8578-243D888F3AC2}" type="sibTrans" cxnId="{6FC21532-011A-4E2A-9DB8-7D95DAD2BC3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2F6003B-176B-4DE4-93EA-7AC67B487153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MSP430G2553 (16-bit)</a:t>
          </a:r>
          <a:endParaRPr lang="en-US" sz="16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2C8949C-7C63-4F12-B59A-586CE67829DC}" type="parTrans" cxnId="{08932342-4EB8-484B-99FD-B91AC3171352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C258155-8B31-494B-BD25-5E643D153014}" type="sibTrans" cxnId="{08932342-4EB8-484B-99FD-B91AC3171352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258B13E7-096F-4BD6-92D0-F2BFC355E0D2}">
      <dgm:prSet phldrT="[Text]" custT="1"/>
      <dgm:spPr/>
      <dgm:t>
        <a:bodyPr/>
        <a:lstStyle/>
        <a:p>
          <a:pPr algn="ctr"/>
          <a:r>
            <a:rPr lang="en-US" sz="2000" b="1" i="0" dirty="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LED Display</a:t>
          </a:r>
          <a:endParaRPr lang="en-US" sz="2000" i="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45ACC79-01A6-4D03-A193-8A2613DF4CC1}" type="parTrans" cxnId="{F042E79F-6029-4302-823C-1A5A4ED851F2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AE39E51-FF10-4CCB-8B6E-A294E0DF01C3}" type="sibTrans" cxnId="{F042E79F-6029-4302-823C-1A5A4ED851F2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F6C2256-CB96-45D7-9A89-6BF1D727AB0E}">
      <dgm:prSet phldrT="[Text]" custT="1"/>
      <dgm:spPr/>
      <dgm:t>
        <a:bodyPr/>
        <a:lstStyle/>
        <a:p>
          <a:pPr algn="l"/>
          <a:r>
            <a:rPr lang="en-US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2 status-indicating LEDs (blue – programmable)</a:t>
          </a:r>
          <a:endParaRPr lang="en-US" sz="1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83CC858-734D-4FE6-B802-110E0A684254}" type="parTrans" cxnId="{51EC4290-7435-45F7-9F68-317B68FE5D3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8FD5184-FC52-4551-84B8-0B077FCBE8FD}" type="sibTrans" cxnId="{51EC4290-7435-45F7-9F68-317B68FE5D36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3F3E109-55C3-4073-A5D6-B3CF86F30964}">
      <dgm:prSet phldrT="[Text]" custT="1"/>
      <dgm:spPr/>
      <dgm:t>
        <a:bodyPr/>
        <a:lstStyle/>
        <a:p>
          <a:pPr algn="ctr"/>
          <a:r>
            <a:rPr lang="en-US" sz="2000" b="1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Buzzer</a:t>
          </a:r>
          <a:endParaRPr lang="en-US" sz="2000" b="1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0F1044A-F3B5-4AF6-A737-62E87C5B3314}" type="parTrans" cxnId="{574FBDD0-4650-4127-A260-B4CDFD842B1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B8B2FFE-7832-4A20-B9F8-19476BE4DF81}" type="sibTrans" cxnId="{574FBDD0-4650-4127-A260-B4CDFD842B1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DA5E572-A159-41A9-822E-9AA596760AB4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1 speaker (</a:t>
          </a:r>
          <a:r>
            <a:rPr lang="en-US" sz="1600" dirty="0" err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programm</a:t>
          </a:r>
          <a:r>
            <a: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-able)</a:t>
          </a:r>
          <a:endParaRPr lang="en-US" sz="16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EEE3574-5D01-4C66-9A00-32B4CD8AD50E}" type="parTrans" cxnId="{7AAF02A9-5419-4753-9914-F165F635019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3485E18-4E60-468F-8847-12E0EE9A11F4}" type="sibTrans" cxnId="{7AAF02A9-5419-4753-9914-F165F6350193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43EA66C-6D8E-451E-B81F-55D97BBFE3DF}">
      <dgm:prSet phldrT="[Text]" custT="1"/>
      <dgm:spPr/>
      <dgm:t>
        <a:bodyPr/>
        <a:lstStyle/>
        <a:p>
          <a:pPr algn="l"/>
          <a:r>
            <a:rPr lang="en-US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1 power-on LED (yellow)</a:t>
          </a:r>
          <a:endParaRPr lang="en-US" sz="14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8515B6E-D16B-4FA4-A9E6-564264F944D3}" type="parTrans" cxnId="{0CD83E8E-AD46-4732-9AF0-2A43BF972809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C55E6BD3-6E0A-4835-8F92-12B1B23A92D3}" type="sibTrans" cxnId="{0CD83E8E-AD46-4732-9AF0-2A43BF972809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E594C92-A5EA-4BEB-9F02-3B2DDD56BA29}">
      <dgm:prSet phldrT="[Text]" custT="1"/>
      <dgm:spPr/>
      <dgm:t>
        <a:bodyPr/>
        <a:lstStyle/>
        <a:p>
          <a:pPr algn="ctr"/>
          <a:r>
            <a:rPr lang="en-US" sz="2000" b="1" dirty="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Buttons</a:t>
          </a:r>
          <a:endParaRPr lang="en-US" sz="2000" b="1" dirty="0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846D48E-44D5-4F76-95D3-898BDA8B4CC6}" type="parTrans" cxnId="{A1FE6E08-2633-4A0A-9FF2-89926CA63905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612C074-2BB1-42B3-B1B6-6093DD81E6C1}" type="sibTrans" cxnId="{A1FE6E08-2633-4A0A-9FF2-89926CA63905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929B7D4-6751-47FD-B1A6-7B8B79A89F62}">
      <dgm:prSet phldrT="[Text]" custT="1"/>
      <dgm:spPr/>
      <dgm:t>
        <a:bodyPr/>
        <a:lstStyle/>
        <a:p>
          <a:pPr algn="ctr"/>
          <a:r>
            <a:rPr lang="en-US" sz="2000" b="1" dirty="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Signal Bus</a:t>
          </a:r>
          <a:endParaRPr lang="en-US" sz="2000" b="1" dirty="0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6C79FF1-7E8F-4FE1-AAE8-2790A281CB50}" type="parTrans" cxnId="{570E6CB7-90A4-4125-B239-49F744E0E75C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7011101-691D-449F-8580-EBABE50A768C}" type="sibTrans" cxnId="{570E6CB7-90A4-4125-B239-49F744E0E75C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17A3EB8-5156-4CE3-8966-B1215C0BFDA0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2 buttons     (</a:t>
          </a:r>
          <a:r>
            <a:rPr lang="en-US" sz="1600" dirty="0" err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programm</a:t>
          </a:r>
          <a:r>
            <a: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-able)</a:t>
          </a:r>
          <a:endParaRPr lang="en-US" sz="16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E0836191-622E-48BA-819D-69CEB83642CF}" type="parTrans" cxnId="{B19D4708-36D0-4F5E-A354-1B343402B3FB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646213B-1B0D-4EC7-887B-1EECCF620FE4}" type="sibTrans" cxnId="{B19D4708-36D0-4F5E-A354-1B343402B3FB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02A561E8-A605-4EB4-9436-4B131A84EAF2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Connecting between power circuit and sensors circuit.</a:t>
          </a:r>
          <a:endParaRPr lang="en-US" sz="16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C8BB82B-A375-4DFD-A733-7F5D430B204D}" type="parTrans" cxnId="{D05B3768-F271-4288-BF0D-F2BE44A1ABAD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D8E6E58-C49A-484A-985D-EBEC7C4FCC34}" type="sibTrans" cxnId="{D05B3768-F271-4288-BF0D-F2BE44A1ABAD}">
      <dgm:prSet/>
      <dgm:spPr/>
      <dgm:t>
        <a:bodyPr/>
        <a:lstStyle/>
        <a:p>
          <a:endParaRPr lang="en-US" sz="24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114E1F4-831F-464E-B5FF-ED763F6BEA8D}">
      <dgm:prSet phldrT="[Text]" custT="1"/>
      <dgm:spPr/>
      <dgm:t>
        <a:bodyPr/>
        <a:lstStyle/>
        <a:p>
          <a:pPr algn="l"/>
          <a:endParaRPr lang="en-US" sz="16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951DE0-17AC-44F1-9DAC-FE591F23B4AA}" type="parTrans" cxnId="{C8F0EBF9-3F3B-4199-8EEA-9A38456FD37B}">
      <dgm:prSet/>
      <dgm:spPr/>
    </dgm:pt>
    <dgm:pt modelId="{13F92B7D-12D5-433D-BCFA-B029F6AE60B0}" type="sibTrans" cxnId="{C8F0EBF9-3F3B-4199-8EEA-9A38456FD37B}">
      <dgm:prSet/>
      <dgm:spPr/>
    </dgm:pt>
    <dgm:pt modelId="{A2AD9AA7-5513-4460-B31D-1759B40E9B7A}">
      <dgm:prSet phldrT="[Text]" custT="1"/>
      <dgm:spPr/>
      <dgm:t>
        <a:bodyPr/>
        <a:lstStyle/>
        <a:p>
          <a:pPr algn="l"/>
          <a:endParaRPr lang="en-US" sz="16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8AACA92-9854-4E79-B61B-510770C9ED82}" type="parTrans" cxnId="{72095F5E-101F-49C4-8465-C4C223C78048}">
      <dgm:prSet/>
      <dgm:spPr/>
    </dgm:pt>
    <dgm:pt modelId="{DD124FE5-82FC-40D6-9062-D605F7F6480A}" type="sibTrans" cxnId="{72095F5E-101F-49C4-8465-C4C223C78048}">
      <dgm:prSet/>
      <dgm:spPr/>
    </dgm:pt>
    <dgm:pt modelId="{67841503-921D-4730-A996-28B026165997}" type="pres">
      <dgm:prSet presAssocID="{38FA7585-1FE2-4A9F-9E5A-50154EBF22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E53F73-4E44-4E2F-8584-7B5295F87A40}" type="pres">
      <dgm:prSet presAssocID="{38FA7585-1FE2-4A9F-9E5A-50154EBF2241}" presName="fgShape" presStyleLbl="fgShp" presStyleIdx="0" presStyleCnt="1" custScaleY="70036" custLinFactY="30712" custLinFactNeighborX="-2728" custLinFactNeighborY="100000"/>
      <dgm:spPr/>
      <dgm:t>
        <a:bodyPr/>
        <a:lstStyle/>
        <a:p>
          <a:endParaRPr lang="en-US"/>
        </a:p>
      </dgm:t>
    </dgm:pt>
    <dgm:pt modelId="{10C57525-37F1-46D7-86EA-F167CC008F15}" type="pres">
      <dgm:prSet presAssocID="{38FA7585-1FE2-4A9F-9E5A-50154EBF2241}" presName="linComp" presStyleCnt="0"/>
      <dgm:spPr/>
      <dgm:t>
        <a:bodyPr/>
        <a:lstStyle/>
        <a:p>
          <a:endParaRPr lang="en-US"/>
        </a:p>
      </dgm:t>
    </dgm:pt>
    <dgm:pt modelId="{15B64437-005A-432C-AF68-944EB9410F28}" type="pres">
      <dgm:prSet presAssocID="{CE9B5EEA-6B24-4FC0-AAD7-51001E58EF04}" presName="compNode" presStyleCnt="0"/>
      <dgm:spPr/>
      <dgm:t>
        <a:bodyPr/>
        <a:lstStyle/>
        <a:p>
          <a:endParaRPr lang="en-US"/>
        </a:p>
      </dgm:t>
    </dgm:pt>
    <dgm:pt modelId="{8E6E061D-A27D-4C67-945F-E9F0BD93388A}" type="pres">
      <dgm:prSet presAssocID="{CE9B5EEA-6B24-4FC0-AAD7-51001E58EF04}" presName="bkgdShape" presStyleLbl="node1" presStyleIdx="0" presStyleCnt="5" custScaleX="2000000" custLinFactNeighborX="-19575" custLinFactNeighborY="2073"/>
      <dgm:spPr/>
      <dgm:t>
        <a:bodyPr/>
        <a:lstStyle/>
        <a:p>
          <a:endParaRPr lang="en-US"/>
        </a:p>
      </dgm:t>
    </dgm:pt>
    <dgm:pt modelId="{8468D075-31FD-4D8F-A6E1-2B901055C8A0}" type="pres">
      <dgm:prSet presAssocID="{CE9B5EEA-6B24-4FC0-AAD7-51001E58EF04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176B0B-E120-4E35-BBA0-12607C509986}" type="pres">
      <dgm:prSet presAssocID="{CE9B5EEA-6B24-4FC0-AAD7-51001E58EF04}" presName="invisiNode" presStyleLbl="node1" presStyleIdx="0" presStyleCnt="5"/>
      <dgm:spPr/>
      <dgm:t>
        <a:bodyPr/>
        <a:lstStyle/>
        <a:p>
          <a:endParaRPr lang="en-US"/>
        </a:p>
      </dgm:t>
    </dgm:pt>
    <dgm:pt modelId="{BDC7C408-9DA3-48AA-9EBB-757C2B84F89A}" type="pres">
      <dgm:prSet presAssocID="{CE9B5EEA-6B24-4FC0-AAD7-51001E58EF04}" presName="imagNode" presStyleLbl="fgImgPlace1" presStyleIdx="0" presStyleCnt="5" custScaleX="1755333" custScaleY="8277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</dgm:spPr>
      <dgm:t>
        <a:bodyPr/>
        <a:lstStyle/>
        <a:p>
          <a:endParaRPr lang="en-US"/>
        </a:p>
      </dgm:t>
    </dgm:pt>
    <dgm:pt modelId="{1D804030-A92F-4A80-A0A0-C0BF1D7F619A}" type="pres">
      <dgm:prSet presAssocID="{6AEDC5DE-D138-4EBA-8578-243D888F3AC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D131CE5-8C13-4A25-B990-0D198ABC42E3}" type="pres">
      <dgm:prSet presAssocID="{258B13E7-096F-4BD6-92D0-F2BFC355E0D2}" presName="compNode" presStyleCnt="0"/>
      <dgm:spPr/>
      <dgm:t>
        <a:bodyPr/>
        <a:lstStyle/>
        <a:p>
          <a:endParaRPr lang="en-US"/>
        </a:p>
      </dgm:t>
    </dgm:pt>
    <dgm:pt modelId="{C1263EB0-C079-4FFC-B35A-22F316821FE2}" type="pres">
      <dgm:prSet presAssocID="{258B13E7-096F-4BD6-92D0-F2BFC355E0D2}" presName="bkgdShape" presStyleLbl="node1" presStyleIdx="1" presStyleCnt="5" custScaleX="2000000"/>
      <dgm:spPr/>
      <dgm:t>
        <a:bodyPr/>
        <a:lstStyle/>
        <a:p>
          <a:endParaRPr lang="en-US"/>
        </a:p>
      </dgm:t>
    </dgm:pt>
    <dgm:pt modelId="{F6C4E782-8A3E-43EB-90F2-26CDCB110F78}" type="pres">
      <dgm:prSet presAssocID="{258B13E7-096F-4BD6-92D0-F2BFC355E0D2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D3EA5-8D77-41C8-A9A9-562ECE2468B6}" type="pres">
      <dgm:prSet presAssocID="{258B13E7-096F-4BD6-92D0-F2BFC355E0D2}" presName="invisiNode" presStyleLbl="node1" presStyleIdx="1" presStyleCnt="5"/>
      <dgm:spPr/>
      <dgm:t>
        <a:bodyPr/>
        <a:lstStyle/>
        <a:p>
          <a:endParaRPr lang="en-US"/>
        </a:p>
      </dgm:t>
    </dgm:pt>
    <dgm:pt modelId="{F7D2D072-CD8C-4BFD-9E0F-4260323DB1FB}" type="pres">
      <dgm:prSet presAssocID="{258B13E7-096F-4BD6-92D0-F2BFC355E0D2}" presName="imagNode" presStyleLbl="fgImgPlace1" presStyleIdx="1" presStyleCnt="5" custScaleX="1755333" custScaleY="8487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  <dgm:t>
        <a:bodyPr/>
        <a:lstStyle/>
        <a:p>
          <a:endParaRPr lang="en-US"/>
        </a:p>
      </dgm:t>
    </dgm:pt>
    <dgm:pt modelId="{CB20E271-5F04-4172-BE1C-68DB49BA15A9}" type="pres">
      <dgm:prSet presAssocID="{4AE39E51-FF10-4CCB-8B6E-A294E0DF01C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52A6EE1-3C24-4ECF-B781-74B5D1566480}" type="pres">
      <dgm:prSet presAssocID="{43F3E109-55C3-4073-A5D6-B3CF86F30964}" presName="compNode" presStyleCnt="0"/>
      <dgm:spPr/>
      <dgm:t>
        <a:bodyPr/>
        <a:lstStyle/>
        <a:p>
          <a:endParaRPr lang="en-US"/>
        </a:p>
      </dgm:t>
    </dgm:pt>
    <dgm:pt modelId="{92891588-C8A4-42DD-887C-3F35E6475587}" type="pres">
      <dgm:prSet presAssocID="{43F3E109-55C3-4073-A5D6-B3CF86F30964}" presName="bkgdShape" presStyleLbl="node1" presStyleIdx="2" presStyleCnt="5" custScaleX="2000000" custLinFactNeighborX="0"/>
      <dgm:spPr/>
      <dgm:t>
        <a:bodyPr/>
        <a:lstStyle/>
        <a:p>
          <a:endParaRPr lang="en-US"/>
        </a:p>
      </dgm:t>
    </dgm:pt>
    <dgm:pt modelId="{80B277E7-5452-43CE-A282-EF00CC834408}" type="pres">
      <dgm:prSet presAssocID="{43F3E109-55C3-4073-A5D6-B3CF86F30964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35C0E-D9D5-4B83-8626-30F9D50ED87F}" type="pres">
      <dgm:prSet presAssocID="{43F3E109-55C3-4073-A5D6-B3CF86F30964}" presName="invisiNode" presStyleLbl="node1" presStyleIdx="2" presStyleCnt="5"/>
      <dgm:spPr/>
      <dgm:t>
        <a:bodyPr/>
        <a:lstStyle/>
        <a:p>
          <a:endParaRPr lang="en-US"/>
        </a:p>
      </dgm:t>
    </dgm:pt>
    <dgm:pt modelId="{F787B80C-CB4B-40C1-8EDA-5B27B1138E67}" type="pres">
      <dgm:prSet presAssocID="{43F3E109-55C3-4073-A5D6-B3CF86F30964}" presName="imagNode" presStyleLbl="fgImgPlace1" presStyleIdx="2" presStyleCnt="5" custScaleX="1755333" custScaleY="8443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84F44A60-0F27-4AE9-BAB0-F46D525BA417}" type="pres">
      <dgm:prSet presAssocID="{4B8B2FFE-7832-4A20-B9F8-19476BE4DF8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534EA4A-904C-423B-8121-F21A6EE682C3}" type="pres">
      <dgm:prSet presAssocID="{6E594C92-A5EA-4BEB-9F02-3B2DDD56BA29}" presName="compNode" presStyleCnt="0"/>
      <dgm:spPr/>
      <dgm:t>
        <a:bodyPr/>
        <a:lstStyle/>
        <a:p>
          <a:endParaRPr lang="en-US"/>
        </a:p>
      </dgm:t>
    </dgm:pt>
    <dgm:pt modelId="{59132857-A3B0-48DE-99AE-A20562410DAF}" type="pres">
      <dgm:prSet presAssocID="{6E594C92-A5EA-4BEB-9F02-3B2DDD56BA29}" presName="bkgdShape" presStyleLbl="node1" presStyleIdx="3" presStyleCnt="5" custScaleX="2000000"/>
      <dgm:spPr/>
      <dgm:t>
        <a:bodyPr/>
        <a:lstStyle/>
        <a:p>
          <a:endParaRPr lang="en-US"/>
        </a:p>
      </dgm:t>
    </dgm:pt>
    <dgm:pt modelId="{B753F06E-8BDB-439A-89CB-FBCD8CCE8570}" type="pres">
      <dgm:prSet presAssocID="{6E594C92-A5EA-4BEB-9F02-3B2DDD56BA29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342464-B937-4D80-A5E0-3C431AE2F1A2}" type="pres">
      <dgm:prSet presAssocID="{6E594C92-A5EA-4BEB-9F02-3B2DDD56BA29}" presName="invisiNode" presStyleLbl="node1" presStyleIdx="3" presStyleCnt="5"/>
      <dgm:spPr/>
      <dgm:t>
        <a:bodyPr/>
        <a:lstStyle/>
        <a:p>
          <a:endParaRPr lang="en-US"/>
        </a:p>
      </dgm:t>
    </dgm:pt>
    <dgm:pt modelId="{747057AA-A758-4CD1-B46F-3A8188A60712}" type="pres">
      <dgm:prSet presAssocID="{6E594C92-A5EA-4BEB-9F02-3B2DDD56BA29}" presName="imagNode" presStyleLbl="fgImgPlace1" presStyleIdx="3" presStyleCnt="5" custScaleX="1755333" custScaleY="8111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1E9A82BD-3431-41CA-A677-1A86E8F818A9}" type="pres">
      <dgm:prSet presAssocID="{5612C074-2BB1-42B3-B1B6-6093DD81E6C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40C71AA-FD2A-41AF-96F2-8FEF65D223EB}" type="pres">
      <dgm:prSet presAssocID="{8929B7D4-6751-47FD-B1A6-7B8B79A89F62}" presName="compNode" presStyleCnt="0"/>
      <dgm:spPr/>
      <dgm:t>
        <a:bodyPr/>
        <a:lstStyle/>
        <a:p>
          <a:endParaRPr lang="en-US"/>
        </a:p>
      </dgm:t>
    </dgm:pt>
    <dgm:pt modelId="{87C63662-05AA-4426-9609-2ECD3261843C}" type="pres">
      <dgm:prSet presAssocID="{8929B7D4-6751-47FD-B1A6-7B8B79A89F62}" presName="bkgdShape" presStyleLbl="node1" presStyleIdx="4" presStyleCnt="5" custScaleX="2000000" custLinFactNeighborX="4399" custLinFactNeighborY="2011"/>
      <dgm:spPr/>
      <dgm:t>
        <a:bodyPr/>
        <a:lstStyle/>
        <a:p>
          <a:endParaRPr lang="en-US"/>
        </a:p>
      </dgm:t>
    </dgm:pt>
    <dgm:pt modelId="{C4CA077C-2FCC-4A53-BB80-030EFA53E7B1}" type="pres">
      <dgm:prSet presAssocID="{8929B7D4-6751-47FD-B1A6-7B8B79A89F62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638C8-394D-4063-B555-1DA780AF2568}" type="pres">
      <dgm:prSet presAssocID="{8929B7D4-6751-47FD-B1A6-7B8B79A89F62}" presName="invisiNode" presStyleLbl="node1" presStyleIdx="4" presStyleCnt="5"/>
      <dgm:spPr/>
      <dgm:t>
        <a:bodyPr/>
        <a:lstStyle/>
        <a:p>
          <a:endParaRPr lang="en-US"/>
        </a:p>
      </dgm:t>
    </dgm:pt>
    <dgm:pt modelId="{EB60DBBC-067D-4B3B-B427-B74FFC8BA357}" type="pres">
      <dgm:prSet presAssocID="{8929B7D4-6751-47FD-B1A6-7B8B79A89F62}" presName="imagNode" presStyleLbl="fgImgPlace1" presStyleIdx="4" presStyleCnt="5" custScaleX="1755333" custScaleY="8609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</dgm:ptLst>
  <dgm:cxnLst>
    <dgm:cxn modelId="{300CD91B-65F6-4A6F-99DC-1F58E9104A7A}" type="presOf" srcId="{4AE39E51-FF10-4CCB-8B6E-A294E0DF01C3}" destId="{CB20E271-5F04-4172-BE1C-68DB49BA15A9}" srcOrd="0" destOrd="0" presId="urn:microsoft.com/office/officeart/2005/8/layout/hList7"/>
    <dgm:cxn modelId="{B19D4708-36D0-4F5E-A354-1B343402B3FB}" srcId="{6E594C92-A5EA-4BEB-9F02-3B2DDD56BA29}" destId="{A17A3EB8-5156-4CE3-8966-B1215C0BFDA0}" srcOrd="1" destOrd="0" parTransId="{E0836191-622E-48BA-819D-69CEB83642CF}" sibTransId="{7646213B-1B0D-4EC7-887B-1EECCF620FE4}"/>
    <dgm:cxn modelId="{CAD52CE9-B621-45A5-B342-F93C0538BB38}" type="presOf" srcId="{6E594C92-A5EA-4BEB-9F02-3B2DDD56BA29}" destId="{B753F06E-8BDB-439A-89CB-FBCD8CCE8570}" srcOrd="1" destOrd="0" presId="urn:microsoft.com/office/officeart/2005/8/layout/hList7"/>
    <dgm:cxn modelId="{08932342-4EB8-484B-99FD-B91AC3171352}" srcId="{CE9B5EEA-6B24-4FC0-AAD7-51001E58EF04}" destId="{D2F6003B-176B-4DE4-93EA-7AC67B487153}" srcOrd="0" destOrd="0" parTransId="{62C8949C-7C63-4F12-B59A-586CE67829DC}" sibTransId="{BC258155-8B31-494B-BD25-5E643D153014}"/>
    <dgm:cxn modelId="{C24DC903-9806-414F-9AC8-5F1C000674E1}" type="presOf" srcId="{A2AD9AA7-5513-4460-B31D-1759B40E9B7A}" destId="{59132857-A3B0-48DE-99AE-A20562410DAF}" srcOrd="0" destOrd="1" presId="urn:microsoft.com/office/officeart/2005/8/layout/hList7"/>
    <dgm:cxn modelId="{B4A2CD63-F647-4B47-AC27-BC89C4DE6181}" type="presOf" srcId="{258B13E7-096F-4BD6-92D0-F2BFC355E0D2}" destId="{C1263EB0-C079-4FFC-B35A-22F316821FE2}" srcOrd="0" destOrd="0" presId="urn:microsoft.com/office/officeart/2005/8/layout/hList7"/>
    <dgm:cxn modelId="{633F6C2D-7663-41D2-AE00-D83B4D20674E}" type="presOf" srcId="{A2AD9AA7-5513-4460-B31D-1759B40E9B7A}" destId="{B753F06E-8BDB-439A-89CB-FBCD8CCE8570}" srcOrd="1" destOrd="1" presId="urn:microsoft.com/office/officeart/2005/8/layout/hList7"/>
    <dgm:cxn modelId="{EFC53B68-123A-4557-AB3E-13FFCDFC70BE}" type="presOf" srcId="{8929B7D4-6751-47FD-B1A6-7B8B79A89F62}" destId="{C4CA077C-2FCC-4A53-BB80-030EFA53E7B1}" srcOrd="1" destOrd="0" presId="urn:microsoft.com/office/officeart/2005/8/layout/hList7"/>
    <dgm:cxn modelId="{D2A8D256-751C-4B51-8D24-CA0CE61A3F2F}" type="presOf" srcId="{A17A3EB8-5156-4CE3-8966-B1215C0BFDA0}" destId="{B753F06E-8BDB-439A-89CB-FBCD8CCE8570}" srcOrd="1" destOrd="2" presId="urn:microsoft.com/office/officeart/2005/8/layout/hList7"/>
    <dgm:cxn modelId="{63960119-DFF2-4987-883D-DB70246E00DC}" type="presOf" srcId="{A17A3EB8-5156-4CE3-8966-B1215C0BFDA0}" destId="{59132857-A3B0-48DE-99AE-A20562410DAF}" srcOrd="0" destOrd="2" presId="urn:microsoft.com/office/officeart/2005/8/layout/hList7"/>
    <dgm:cxn modelId="{51EC4290-7435-45F7-9F68-317B68FE5D36}" srcId="{258B13E7-096F-4BD6-92D0-F2BFC355E0D2}" destId="{FF6C2256-CB96-45D7-9A89-6BF1D727AB0E}" srcOrd="0" destOrd="0" parTransId="{F83CC858-734D-4FE6-B802-110E0A684254}" sibTransId="{68FD5184-FC52-4551-84B8-0B077FCBE8FD}"/>
    <dgm:cxn modelId="{BA239AF7-4230-4F39-83F1-C9B8CFD3FFCA}" type="presOf" srcId="{6114E1F4-831F-464E-B5FF-ED763F6BEA8D}" destId="{80B277E7-5452-43CE-A282-EF00CC834408}" srcOrd="1" destOrd="1" presId="urn:microsoft.com/office/officeart/2005/8/layout/hList7"/>
    <dgm:cxn modelId="{8D6DD83A-850B-49E7-A615-7B207F45597E}" type="presOf" srcId="{CE9B5EEA-6B24-4FC0-AAD7-51001E58EF04}" destId="{8E6E061D-A27D-4C67-945F-E9F0BD93388A}" srcOrd="0" destOrd="0" presId="urn:microsoft.com/office/officeart/2005/8/layout/hList7"/>
    <dgm:cxn modelId="{574FBDD0-4650-4127-A260-B4CDFD842B13}" srcId="{38FA7585-1FE2-4A9F-9E5A-50154EBF2241}" destId="{43F3E109-55C3-4073-A5D6-B3CF86F30964}" srcOrd="2" destOrd="0" parTransId="{A0F1044A-F3B5-4AF6-A737-62E87C5B3314}" sibTransId="{4B8B2FFE-7832-4A20-B9F8-19476BE4DF81}"/>
    <dgm:cxn modelId="{D05B3768-F271-4288-BF0D-F2BE44A1ABAD}" srcId="{8929B7D4-6751-47FD-B1A6-7B8B79A89F62}" destId="{02A561E8-A605-4EB4-9436-4B131A84EAF2}" srcOrd="0" destOrd="0" parTransId="{DC8BB82B-A375-4DFD-A733-7F5D430B204D}" sibTransId="{BD8E6E58-C49A-484A-985D-EBEC7C4FCC34}"/>
    <dgm:cxn modelId="{95280E7E-7D70-4230-AEBB-DF673EA3A7C5}" type="presOf" srcId="{02A561E8-A605-4EB4-9436-4B131A84EAF2}" destId="{C4CA077C-2FCC-4A53-BB80-030EFA53E7B1}" srcOrd="1" destOrd="1" presId="urn:microsoft.com/office/officeart/2005/8/layout/hList7"/>
    <dgm:cxn modelId="{8531BB34-4BDF-49A1-95D5-7FDD9EDA34E3}" type="presOf" srcId="{343EA66C-6D8E-451E-B81F-55D97BBFE3DF}" destId="{C1263EB0-C079-4FFC-B35A-22F316821FE2}" srcOrd="0" destOrd="2" presId="urn:microsoft.com/office/officeart/2005/8/layout/hList7"/>
    <dgm:cxn modelId="{8B54B814-16C5-4CE5-9D67-2D5B4B1624D7}" type="presOf" srcId="{6E594C92-A5EA-4BEB-9F02-3B2DDD56BA29}" destId="{59132857-A3B0-48DE-99AE-A20562410DAF}" srcOrd="0" destOrd="0" presId="urn:microsoft.com/office/officeart/2005/8/layout/hList7"/>
    <dgm:cxn modelId="{72095F5E-101F-49C4-8465-C4C223C78048}" srcId="{6E594C92-A5EA-4BEB-9F02-3B2DDD56BA29}" destId="{A2AD9AA7-5513-4460-B31D-1759B40E9B7A}" srcOrd="0" destOrd="0" parTransId="{88AACA92-9854-4E79-B61B-510770C9ED82}" sibTransId="{DD124FE5-82FC-40D6-9062-D605F7F6480A}"/>
    <dgm:cxn modelId="{5E5859DE-4257-43B0-8CA6-4E63CFFCA45C}" type="presOf" srcId="{FF6C2256-CB96-45D7-9A89-6BF1D727AB0E}" destId="{F6C4E782-8A3E-43EB-90F2-26CDCB110F78}" srcOrd="1" destOrd="1" presId="urn:microsoft.com/office/officeart/2005/8/layout/hList7"/>
    <dgm:cxn modelId="{FDC81568-87B5-4384-858E-2C23A7DE5E25}" type="presOf" srcId="{9DA5E572-A159-41A9-822E-9AA596760AB4}" destId="{80B277E7-5452-43CE-A282-EF00CC834408}" srcOrd="1" destOrd="2" presId="urn:microsoft.com/office/officeart/2005/8/layout/hList7"/>
    <dgm:cxn modelId="{C8F0EBF9-3F3B-4199-8EEA-9A38456FD37B}" srcId="{43F3E109-55C3-4073-A5D6-B3CF86F30964}" destId="{6114E1F4-831F-464E-B5FF-ED763F6BEA8D}" srcOrd="0" destOrd="0" parTransId="{79951DE0-17AC-44F1-9DAC-FE591F23B4AA}" sibTransId="{13F92B7D-12D5-433D-BCFA-B029F6AE60B0}"/>
    <dgm:cxn modelId="{30613842-BEB5-446E-A7DA-04280A82F588}" type="presOf" srcId="{02A561E8-A605-4EB4-9436-4B131A84EAF2}" destId="{87C63662-05AA-4426-9609-2ECD3261843C}" srcOrd="0" destOrd="1" presId="urn:microsoft.com/office/officeart/2005/8/layout/hList7"/>
    <dgm:cxn modelId="{2075D3B0-F17D-4AEA-BBF8-50D618DF43AC}" type="presOf" srcId="{43F3E109-55C3-4073-A5D6-B3CF86F30964}" destId="{92891588-C8A4-42DD-887C-3F35E6475587}" srcOrd="0" destOrd="0" presId="urn:microsoft.com/office/officeart/2005/8/layout/hList7"/>
    <dgm:cxn modelId="{AB6DF06C-EEF1-4626-B7EF-453A53F4585D}" type="presOf" srcId="{38FA7585-1FE2-4A9F-9E5A-50154EBF2241}" destId="{67841503-921D-4730-A996-28B026165997}" srcOrd="0" destOrd="0" presId="urn:microsoft.com/office/officeart/2005/8/layout/hList7"/>
    <dgm:cxn modelId="{7BE71D21-361D-46B2-9FA6-C11FE595423B}" type="presOf" srcId="{258B13E7-096F-4BD6-92D0-F2BFC355E0D2}" destId="{F6C4E782-8A3E-43EB-90F2-26CDCB110F78}" srcOrd="1" destOrd="0" presId="urn:microsoft.com/office/officeart/2005/8/layout/hList7"/>
    <dgm:cxn modelId="{E2DF32AD-D422-4BBD-80C4-68F50066CE5A}" type="presOf" srcId="{4B8B2FFE-7832-4A20-B9F8-19476BE4DF81}" destId="{84F44A60-0F27-4AE9-BAB0-F46D525BA417}" srcOrd="0" destOrd="0" presId="urn:microsoft.com/office/officeart/2005/8/layout/hList7"/>
    <dgm:cxn modelId="{0CD83E8E-AD46-4732-9AF0-2A43BF972809}" srcId="{258B13E7-096F-4BD6-92D0-F2BFC355E0D2}" destId="{343EA66C-6D8E-451E-B81F-55D97BBFE3DF}" srcOrd="1" destOrd="0" parTransId="{78515B6E-D16B-4FA4-A9E6-564264F944D3}" sibTransId="{C55E6BD3-6E0A-4835-8F92-12B1B23A92D3}"/>
    <dgm:cxn modelId="{7AAF02A9-5419-4753-9914-F165F6350193}" srcId="{43F3E109-55C3-4073-A5D6-B3CF86F30964}" destId="{9DA5E572-A159-41A9-822E-9AA596760AB4}" srcOrd="1" destOrd="0" parTransId="{3EEE3574-5D01-4C66-9A00-32B4CD8AD50E}" sibTransId="{A3485E18-4E60-468F-8847-12E0EE9A11F4}"/>
    <dgm:cxn modelId="{2EADD92E-9795-4CDD-8163-0090239B2149}" type="presOf" srcId="{8929B7D4-6751-47FD-B1A6-7B8B79A89F62}" destId="{87C63662-05AA-4426-9609-2ECD3261843C}" srcOrd="0" destOrd="0" presId="urn:microsoft.com/office/officeart/2005/8/layout/hList7"/>
    <dgm:cxn modelId="{6FC21532-011A-4E2A-9DB8-7D95DAD2BC33}" srcId="{38FA7585-1FE2-4A9F-9E5A-50154EBF2241}" destId="{CE9B5EEA-6B24-4FC0-AAD7-51001E58EF04}" srcOrd="0" destOrd="0" parTransId="{9B05FCBC-A61F-452C-BC14-CF9E8EDF9198}" sibTransId="{6AEDC5DE-D138-4EBA-8578-243D888F3AC2}"/>
    <dgm:cxn modelId="{8D8CA204-D9FB-4E0E-80B7-B4DAB56AF5B2}" type="presOf" srcId="{9DA5E572-A159-41A9-822E-9AA596760AB4}" destId="{92891588-C8A4-42DD-887C-3F35E6475587}" srcOrd="0" destOrd="2" presId="urn:microsoft.com/office/officeart/2005/8/layout/hList7"/>
    <dgm:cxn modelId="{570E6CB7-90A4-4125-B239-49F744E0E75C}" srcId="{38FA7585-1FE2-4A9F-9E5A-50154EBF2241}" destId="{8929B7D4-6751-47FD-B1A6-7B8B79A89F62}" srcOrd="4" destOrd="0" parTransId="{F6C79FF1-7E8F-4FE1-AAE8-2790A281CB50}" sibTransId="{B7011101-691D-449F-8580-EBABE50A768C}"/>
    <dgm:cxn modelId="{D0161DDF-2F3A-4851-B26F-97A4736E3C4A}" type="presOf" srcId="{D2F6003B-176B-4DE4-93EA-7AC67B487153}" destId="{8468D075-31FD-4D8F-A6E1-2B901055C8A0}" srcOrd="1" destOrd="1" presId="urn:microsoft.com/office/officeart/2005/8/layout/hList7"/>
    <dgm:cxn modelId="{4821BE37-0C9E-4041-9DB3-663D3BF98E1C}" type="presOf" srcId="{5612C074-2BB1-42B3-B1B6-6093DD81E6C1}" destId="{1E9A82BD-3431-41CA-A677-1A86E8F818A9}" srcOrd="0" destOrd="0" presId="urn:microsoft.com/office/officeart/2005/8/layout/hList7"/>
    <dgm:cxn modelId="{E031FEE4-92FB-47A1-9149-576EA49A4DBD}" type="presOf" srcId="{CE9B5EEA-6B24-4FC0-AAD7-51001E58EF04}" destId="{8468D075-31FD-4D8F-A6E1-2B901055C8A0}" srcOrd="1" destOrd="0" presId="urn:microsoft.com/office/officeart/2005/8/layout/hList7"/>
    <dgm:cxn modelId="{43727A01-DA3A-4A7E-845B-342A85A67937}" type="presOf" srcId="{6AEDC5DE-D138-4EBA-8578-243D888F3AC2}" destId="{1D804030-A92F-4A80-A0A0-C0BF1D7F619A}" srcOrd="0" destOrd="0" presId="urn:microsoft.com/office/officeart/2005/8/layout/hList7"/>
    <dgm:cxn modelId="{A1FE6E08-2633-4A0A-9FF2-89926CA63905}" srcId="{38FA7585-1FE2-4A9F-9E5A-50154EBF2241}" destId="{6E594C92-A5EA-4BEB-9F02-3B2DDD56BA29}" srcOrd="3" destOrd="0" parTransId="{3846D48E-44D5-4F76-95D3-898BDA8B4CC6}" sibTransId="{5612C074-2BB1-42B3-B1B6-6093DD81E6C1}"/>
    <dgm:cxn modelId="{CE12D55A-C6E1-487F-8507-2AB625B28B30}" type="presOf" srcId="{6114E1F4-831F-464E-B5FF-ED763F6BEA8D}" destId="{92891588-C8A4-42DD-887C-3F35E6475587}" srcOrd="0" destOrd="1" presId="urn:microsoft.com/office/officeart/2005/8/layout/hList7"/>
    <dgm:cxn modelId="{451F4BDA-5D92-4520-B6CC-B85945634071}" type="presOf" srcId="{343EA66C-6D8E-451E-B81F-55D97BBFE3DF}" destId="{F6C4E782-8A3E-43EB-90F2-26CDCB110F78}" srcOrd="1" destOrd="2" presId="urn:microsoft.com/office/officeart/2005/8/layout/hList7"/>
    <dgm:cxn modelId="{2283C0CC-F5AC-4185-B037-9BAD8D434C10}" type="presOf" srcId="{D2F6003B-176B-4DE4-93EA-7AC67B487153}" destId="{8E6E061D-A27D-4C67-945F-E9F0BD93388A}" srcOrd="0" destOrd="1" presId="urn:microsoft.com/office/officeart/2005/8/layout/hList7"/>
    <dgm:cxn modelId="{F042E79F-6029-4302-823C-1A5A4ED851F2}" srcId="{38FA7585-1FE2-4A9F-9E5A-50154EBF2241}" destId="{258B13E7-096F-4BD6-92D0-F2BFC355E0D2}" srcOrd="1" destOrd="0" parTransId="{845ACC79-01A6-4D03-A193-8A2613DF4CC1}" sibTransId="{4AE39E51-FF10-4CCB-8B6E-A294E0DF01C3}"/>
    <dgm:cxn modelId="{4E3BC849-36F1-4237-99BE-258625C008EE}" type="presOf" srcId="{43F3E109-55C3-4073-A5D6-B3CF86F30964}" destId="{80B277E7-5452-43CE-A282-EF00CC834408}" srcOrd="1" destOrd="0" presId="urn:microsoft.com/office/officeart/2005/8/layout/hList7"/>
    <dgm:cxn modelId="{FFF5AC36-7DDC-406A-8C12-271B452B045A}" type="presOf" srcId="{FF6C2256-CB96-45D7-9A89-6BF1D727AB0E}" destId="{C1263EB0-C079-4FFC-B35A-22F316821FE2}" srcOrd="0" destOrd="1" presId="urn:microsoft.com/office/officeart/2005/8/layout/hList7"/>
    <dgm:cxn modelId="{261521BD-114B-49D0-9C0D-22793C19FC37}" type="presParOf" srcId="{67841503-921D-4730-A996-28B026165997}" destId="{83E53F73-4E44-4E2F-8584-7B5295F87A40}" srcOrd="0" destOrd="0" presId="urn:microsoft.com/office/officeart/2005/8/layout/hList7"/>
    <dgm:cxn modelId="{1E3AC81F-2140-46D8-B0AB-71450CA82A6C}" type="presParOf" srcId="{67841503-921D-4730-A996-28B026165997}" destId="{10C57525-37F1-46D7-86EA-F167CC008F15}" srcOrd="1" destOrd="0" presId="urn:microsoft.com/office/officeart/2005/8/layout/hList7"/>
    <dgm:cxn modelId="{CBB9E3EC-38A1-4590-A019-9F6B119AD728}" type="presParOf" srcId="{10C57525-37F1-46D7-86EA-F167CC008F15}" destId="{15B64437-005A-432C-AF68-944EB9410F28}" srcOrd="0" destOrd="0" presId="urn:microsoft.com/office/officeart/2005/8/layout/hList7"/>
    <dgm:cxn modelId="{86CC79B0-643E-428B-BECD-5989F718CDCF}" type="presParOf" srcId="{15B64437-005A-432C-AF68-944EB9410F28}" destId="{8E6E061D-A27D-4C67-945F-E9F0BD93388A}" srcOrd="0" destOrd="0" presId="urn:microsoft.com/office/officeart/2005/8/layout/hList7"/>
    <dgm:cxn modelId="{E8219939-0084-4B5F-BB24-A111A7C12402}" type="presParOf" srcId="{15B64437-005A-432C-AF68-944EB9410F28}" destId="{8468D075-31FD-4D8F-A6E1-2B901055C8A0}" srcOrd="1" destOrd="0" presId="urn:microsoft.com/office/officeart/2005/8/layout/hList7"/>
    <dgm:cxn modelId="{CB8C67B8-6D9C-409D-A49E-D73DD2C2F577}" type="presParOf" srcId="{15B64437-005A-432C-AF68-944EB9410F28}" destId="{3F176B0B-E120-4E35-BBA0-12607C509986}" srcOrd="2" destOrd="0" presId="urn:microsoft.com/office/officeart/2005/8/layout/hList7"/>
    <dgm:cxn modelId="{09352020-F404-44A1-A105-49F9C46B2C3E}" type="presParOf" srcId="{15B64437-005A-432C-AF68-944EB9410F28}" destId="{BDC7C408-9DA3-48AA-9EBB-757C2B84F89A}" srcOrd="3" destOrd="0" presId="urn:microsoft.com/office/officeart/2005/8/layout/hList7"/>
    <dgm:cxn modelId="{F5F15B15-E1BD-42C9-B223-A91A3BC38EA5}" type="presParOf" srcId="{10C57525-37F1-46D7-86EA-F167CC008F15}" destId="{1D804030-A92F-4A80-A0A0-C0BF1D7F619A}" srcOrd="1" destOrd="0" presId="urn:microsoft.com/office/officeart/2005/8/layout/hList7"/>
    <dgm:cxn modelId="{C43FBD90-EAB0-49E7-A952-223996EFF90D}" type="presParOf" srcId="{10C57525-37F1-46D7-86EA-F167CC008F15}" destId="{3D131CE5-8C13-4A25-B990-0D198ABC42E3}" srcOrd="2" destOrd="0" presId="urn:microsoft.com/office/officeart/2005/8/layout/hList7"/>
    <dgm:cxn modelId="{8EC3CFF8-4B9E-48DD-BA78-D26069332BF1}" type="presParOf" srcId="{3D131CE5-8C13-4A25-B990-0D198ABC42E3}" destId="{C1263EB0-C079-4FFC-B35A-22F316821FE2}" srcOrd="0" destOrd="0" presId="urn:microsoft.com/office/officeart/2005/8/layout/hList7"/>
    <dgm:cxn modelId="{70D2E6EB-CCB9-438E-90F8-057069ACEE5C}" type="presParOf" srcId="{3D131CE5-8C13-4A25-B990-0D198ABC42E3}" destId="{F6C4E782-8A3E-43EB-90F2-26CDCB110F78}" srcOrd="1" destOrd="0" presId="urn:microsoft.com/office/officeart/2005/8/layout/hList7"/>
    <dgm:cxn modelId="{5CBBE6B6-D948-4C52-9291-5E9E0F354279}" type="presParOf" srcId="{3D131CE5-8C13-4A25-B990-0D198ABC42E3}" destId="{1F6D3EA5-8D77-41C8-A9A9-562ECE2468B6}" srcOrd="2" destOrd="0" presId="urn:microsoft.com/office/officeart/2005/8/layout/hList7"/>
    <dgm:cxn modelId="{20FA8946-1CE2-47F4-9483-6B33BA119190}" type="presParOf" srcId="{3D131CE5-8C13-4A25-B990-0D198ABC42E3}" destId="{F7D2D072-CD8C-4BFD-9E0F-4260323DB1FB}" srcOrd="3" destOrd="0" presId="urn:microsoft.com/office/officeart/2005/8/layout/hList7"/>
    <dgm:cxn modelId="{175C404C-3A6C-4A2A-AAD4-6CF5519237B2}" type="presParOf" srcId="{10C57525-37F1-46D7-86EA-F167CC008F15}" destId="{CB20E271-5F04-4172-BE1C-68DB49BA15A9}" srcOrd="3" destOrd="0" presId="urn:microsoft.com/office/officeart/2005/8/layout/hList7"/>
    <dgm:cxn modelId="{51FED38B-FF9F-487F-B723-32BF6119D226}" type="presParOf" srcId="{10C57525-37F1-46D7-86EA-F167CC008F15}" destId="{452A6EE1-3C24-4ECF-B781-74B5D1566480}" srcOrd="4" destOrd="0" presId="urn:microsoft.com/office/officeart/2005/8/layout/hList7"/>
    <dgm:cxn modelId="{EA659F59-1A1D-48E6-9381-D2C056A7BE57}" type="presParOf" srcId="{452A6EE1-3C24-4ECF-B781-74B5D1566480}" destId="{92891588-C8A4-42DD-887C-3F35E6475587}" srcOrd="0" destOrd="0" presId="urn:microsoft.com/office/officeart/2005/8/layout/hList7"/>
    <dgm:cxn modelId="{87DA7CDF-DE48-4A7E-B81F-88F01E24D8E5}" type="presParOf" srcId="{452A6EE1-3C24-4ECF-B781-74B5D1566480}" destId="{80B277E7-5452-43CE-A282-EF00CC834408}" srcOrd="1" destOrd="0" presId="urn:microsoft.com/office/officeart/2005/8/layout/hList7"/>
    <dgm:cxn modelId="{D2F68DC2-EABF-4F0E-AE3C-CB97BFFBE5DC}" type="presParOf" srcId="{452A6EE1-3C24-4ECF-B781-74B5D1566480}" destId="{E6835C0E-D9D5-4B83-8626-30F9D50ED87F}" srcOrd="2" destOrd="0" presId="urn:microsoft.com/office/officeart/2005/8/layout/hList7"/>
    <dgm:cxn modelId="{DE060BFE-3C5F-4F26-87BB-18C088BFABF0}" type="presParOf" srcId="{452A6EE1-3C24-4ECF-B781-74B5D1566480}" destId="{F787B80C-CB4B-40C1-8EDA-5B27B1138E67}" srcOrd="3" destOrd="0" presId="urn:microsoft.com/office/officeart/2005/8/layout/hList7"/>
    <dgm:cxn modelId="{50CA22C1-65F8-47E4-9BE2-FD76456356A1}" type="presParOf" srcId="{10C57525-37F1-46D7-86EA-F167CC008F15}" destId="{84F44A60-0F27-4AE9-BAB0-F46D525BA417}" srcOrd="5" destOrd="0" presId="urn:microsoft.com/office/officeart/2005/8/layout/hList7"/>
    <dgm:cxn modelId="{7EDAAFF5-B810-42CA-A206-D5F2D16DBE8F}" type="presParOf" srcId="{10C57525-37F1-46D7-86EA-F167CC008F15}" destId="{1534EA4A-904C-423B-8121-F21A6EE682C3}" srcOrd="6" destOrd="0" presId="urn:microsoft.com/office/officeart/2005/8/layout/hList7"/>
    <dgm:cxn modelId="{28B51E3D-07D3-40FA-8B59-66670C081E9E}" type="presParOf" srcId="{1534EA4A-904C-423B-8121-F21A6EE682C3}" destId="{59132857-A3B0-48DE-99AE-A20562410DAF}" srcOrd="0" destOrd="0" presId="urn:microsoft.com/office/officeart/2005/8/layout/hList7"/>
    <dgm:cxn modelId="{2ECC87FA-B6B8-4215-AAE1-21327B9CF7D0}" type="presParOf" srcId="{1534EA4A-904C-423B-8121-F21A6EE682C3}" destId="{B753F06E-8BDB-439A-89CB-FBCD8CCE8570}" srcOrd="1" destOrd="0" presId="urn:microsoft.com/office/officeart/2005/8/layout/hList7"/>
    <dgm:cxn modelId="{7A5E2F11-2E02-413C-AE08-A800784C5418}" type="presParOf" srcId="{1534EA4A-904C-423B-8121-F21A6EE682C3}" destId="{93342464-B937-4D80-A5E0-3C431AE2F1A2}" srcOrd="2" destOrd="0" presId="urn:microsoft.com/office/officeart/2005/8/layout/hList7"/>
    <dgm:cxn modelId="{87FD7C47-C6DE-4391-B1F8-8F595373A381}" type="presParOf" srcId="{1534EA4A-904C-423B-8121-F21A6EE682C3}" destId="{747057AA-A758-4CD1-B46F-3A8188A60712}" srcOrd="3" destOrd="0" presId="urn:microsoft.com/office/officeart/2005/8/layout/hList7"/>
    <dgm:cxn modelId="{A55ACC9B-EDDC-4BEF-A269-7980176EF94B}" type="presParOf" srcId="{10C57525-37F1-46D7-86EA-F167CC008F15}" destId="{1E9A82BD-3431-41CA-A677-1A86E8F818A9}" srcOrd="7" destOrd="0" presId="urn:microsoft.com/office/officeart/2005/8/layout/hList7"/>
    <dgm:cxn modelId="{4B1A6084-9D95-402E-8A0F-CE0A2E4B1634}" type="presParOf" srcId="{10C57525-37F1-46D7-86EA-F167CC008F15}" destId="{D40C71AA-FD2A-41AF-96F2-8FEF65D223EB}" srcOrd="8" destOrd="0" presId="urn:microsoft.com/office/officeart/2005/8/layout/hList7"/>
    <dgm:cxn modelId="{2AEEE1D6-7C15-49C7-929B-F972F5AD2A11}" type="presParOf" srcId="{D40C71AA-FD2A-41AF-96F2-8FEF65D223EB}" destId="{87C63662-05AA-4426-9609-2ECD3261843C}" srcOrd="0" destOrd="0" presId="urn:microsoft.com/office/officeart/2005/8/layout/hList7"/>
    <dgm:cxn modelId="{77361252-39AD-4EC3-82E1-9133B5A40DA8}" type="presParOf" srcId="{D40C71AA-FD2A-41AF-96F2-8FEF65D223EB}" destId="{C4CA077C-2FCC-4A53-BB80-030EFA53E7B1}" srcOrd="1" destOrd="0" presId="urn:microsoft.com/office/officeart/2005/8/layout/hList7"/>
    <dgm:cxn modelId="{AC2C21DA-005D-4E4E-BF45-C26BB807ED95}" type="presParOf" srcId="{D40C71AA-FD2A-41AF-96F2-8FEF65D223EB}" destId="{815638C8-394D-4063-B555-1DA780AF2568}" srcOrd="2" destOrd="0" presId="urn:microsoft.com/office/officeart/2005/8/layout/hList7"/>
    <dgm:cxn modelId="{CF7E970C-A463-41DD-967D-1C756DB7E951}" type="presParOf" srcId="{D40C71AA-FD2A-41AF-96F2-8FEF65D223EB}" destId="{EB60DBBC-067D-4B3B-B427-B74FFC8BA35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9B8E8-65BA-4598-A026-9A4EAF97ED73}">
      <dsp:nvSpPr>
        <dsp:cNvPr id="0" name=""/>
        <dsp:cNvSpPr/>
      </dsp:nvSpPr>
      <dsp:spPr>
        <a:xfrm>
          <a:off x="3413302" y="2189507"/>
          <a:ext cx="1560249" cy="15602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iBot</a:t>
          </a:r>
          <a:endParaRPr lang="en-US" sz="40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3641795" y="2418000"/>
        <a:ext cx="1103263" cy="1103263"/>
      </dsp:txXfrm>
    </dsp:sp>
    <dsp:sp modelId="{B7074CA7-E9C1-41EE-9112-1898BBB0DCA6}">
      <dsp:nvSpPr>
        <dsp:cNvPr id="0" name=""/>
        <dsp:cNvSpPr/>
      </dsp:nvSpPr>
      <dsp:spPr>
        <a:xfrm rot="16200000">
          <a:off x="4027315" y="1620250"/>
          <a:ext cx="332222" cy="530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077149" y="1776181"/>
        <a:ext cx="232555" cy="318290"/>
      </dsp:txXfrm>
    </dsp:sp>
    <dsp:sp modelId="{A6F6EFAD-56D0-425D-B9B0-28229AD03700}">
      <dsp:nvSpPr>
        <dsp:cNvPr id="0" name=""/>
        <dsp:cNvSpPr/>
      </dsp:nvSpPr>
      <dsp:spPr>
        <a:xfrm>
          <a:off x="3413302" y="2423"/>
          <a:ext cx="1560249" cy="156024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3641795" y="230916"/>
        <a:ext cx="1103263" cy="1103263"/>
      </dsp:txXfrm>
    </dsp:sp>
    <dsp:sp modelId="{CE1DBD84-88A2-4FA3-AA96-9C47898553EE}">
      <dsp:nvSpPr>
        <dsp:cNvPr id="0" name=""/>
        <dsp:cNvSpPr/>
      </dsp:nvSpPr>
      <dsp:spPr>
        <a:xfrm rot="20520000">
          <a:off x="5058393" y="2369372"/>
          <a:ext cx="332222" cy="530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060832" y="2490868"/>
        <a:ext cx="232555" cy="318290"/>
      </dsp:txXfrm>
    </dsp:sp>
    <dsp:sp modelId="{291A7143-A748-4C8F-AC32-3D237FEE8B4E}">
      <dsp:nvSpPr>
        <dsp:cNvPr id="0" name=""/>
        <dsp:cNvSpPr/>
      </dsp:nvSpPr>
      <dsp:spPr>
        <a:xfrm>
          <a:off x="5493342" y="1513661"/>
          <a:ext cx="1560249" cy="156024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Power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Circuit</a:t>
          </a:r>
          <a:endParaRPr lang="en-US" sz="20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721835" y="1742154"/>
        <a:ext cx="1103263" cy="1103263"/>
      </dsp:txXfrm>
    </dsp:sp>
    <dsp:sp modelId="{D378C25E-B660-4DE8-A553-E0339C6101FC}">
      <dsp:nvSpPr>
        <dsp:cNvPr id="0" name=""/>
        <dsp:cNvSpPr/>
      </dsp:nvSpPr>
      <dsp:spPr>
        <a:xfrm rot="3240000">
          <a:off x="4664557" y="3581477"/>
          <a:ext cx="332222" cy="530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685099" y="3647258"/>
        <a:ext cx="232555" cy="318290"/>
      </dsp:txXfrm>
    </dsp:sp>
    <dsp:sp modelId="{7A9C87CB-0280-4981-A348-52DF2B83E10B}">
      <dsp:nvSpPr>
        <dsp:cNvPr id="0" name=""/>
        <dsp:cNvSpPr/>
      </dsp:nvSpPr>
      <dsp:spPr>
        <a:xfrm>
          <a:off x="4698838" y="3958895"/>
          <a:ext cx="1560249" cy="156024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Sensors</a:t>
          </a:r>
          <a:endParaRPr lang="en-US" sz="20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927331" y="4187388"/>
        <a:ext cx="1103263" cy="1103263"/>
      </dsp:txXfrm>
    </dsp:sp>
    <dsp:sp modelId="{8A1FC54C-F42C-463D-82A6-F8C29EDAF1E5}">
      <dsp:nvSpPr>
        <dsp:cNvPr id="0" name=""/>
        <dsp:cNvSpPr/>
      </dsp:nvSpPr>
      <dsp:spPr>
        <a:xfrm rot="7560000">
          <a:off x="3390074" y="3581477"/>
          <a:ext cx="332222" cy="530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 rot="10800000">
        <a:off x="3469199" y="3647258"/>
        <a:ext cx="232555" cy="318290"/>
      </dsp:txXfrm>
    </dsp:sp>
    <dsp:sp modelId="{66FA3C78-7E30-4AFC-9CDF-8F5D0760F446}">
      <dsp:nvSpPr>
        <dsp:cNvPr id="0" name=""/>
        <dsp:cNvSpPr/>
      </dsp:nvSpPr>
      <dsp:spPr>
        <a:xfrm>
          <a:off x="2127766" y="3958895"/>
          <a:ext cx="1560249" cy="156024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RF Wireless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Data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Transmis-sion</a:t>
          </a:r>
          <a:endParaRPr lang="en-US" sz="18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356259" y="4187388"/>
        <a:ext cx="1103263" cy="1103263"/>
      </dsp:txXfrm>
    </dsp:sp>
    <dsp:sp modelId="{8A7D14A6-8B66-4BA0-8505-D8620F855C67}">
      <dsp:nvSpPr>
        <dsp:cNvPr id="0" name=""/>
        <dsp:cNvSpPr/>
      </dsp:nvSpPr>
      <dsp:spPr>
        <a:xfrm rot="11880000">
          <a:off x="2996237" y="2369372"/>
          <a:ext cx="332222" cy="5304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 rot="10800000">
        <a:off x="3093465" y="2490868"/>
        <a:ext cx="232555" cy="318290"/>
      </dsp:txXfrm>
    </dsp:sp>
    <dsp:sp modelId="{7A43A72F-ABBC-463B-9E78-DC7B8501D5E7}">
      <dsp:nvSpPr>
        <dsp:cNvPr id="0" name=""/>
        <dsp:cNvSpPr/>
      </dsp:nvSpPr>
      <dsp:spPr>
        <a:xfrm>
          <a:off x="1333261" y="1513661"/>
          <a:ext cx="1560249" cy="156024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561754" y="1742154"/>
        <a:ext cx="1103263" cy="11032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E061D-A27D-4C67-945F-E9F0BD93388A}">
      <dsp:nvSpPr>
        <dsp:cNvPr id="0" name=""/>
        <dsp:cNvSpPr/>
      </dsp:nvSpPr>
      <dsp:spPr>
        <a:xfrm>
          <a:off x="0" y="0"/>
          <a:ext cx="1662551" cy="52475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Micro-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controller</a:t>
          </a:r>
          <a:endParaRPr lang="en-US" sz="1900" b="1" kern="1200" dirty="0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MSP430G2553 (16-bit)</a:t>
          </a:r>
          <a:endParaRPr lang="en-US" sz="16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0" y="2099016"/>
        <a:ext cx="1662551" cy="2099016"/>
      </dsp:txXfrm>
    </dsp:sp>
    <dsp:sp modelId="{BDC7C408-9DA3-48AA-9EBB-757C2B84F89A}">
      <dsp:nvSpPr>
        <dsp:cNvPr id="0" name=""/>
        <dsp:cNvSpPr/>
      </dsp:nvSpPr>
      <dsp:spPr>
        <a:xfrm>
          <a:off x="149123" y="465341"/>
          <a:ext cx="1371616" cy="144645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263EB0-C079-4FFC-B35A-22F316821FE2}">
      <dsp:nvSpPr>
        <dsp:cNvPr id="0" name=""/>
        <dsp:cNvSpPr/>
      </dsp:nvSpPr>
      <dsp:spPr>
        <a:xfrm>
          <a:off x="1668701" y="0"/>
          <a:ext cx="1662551" cy="52475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LED Display</a:t>
          </a:r>
          <a:endParaRPr lang="en-US" sz="2000" i="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2 status-indicating LEDs (blue – programmable)</a:t>
          </a:r>
          <a:endParaRPr lang="en-US" sz="1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1 power-on LED (yellow)</a:t>
          </a:r>
          <a:endParaRPr lang="en-US" sz="14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668701" y="2099016"/>
        <a:ext cx="1662551" cy="2099016"/>
      </dsp:txXfrm>
    </dsp:sp>
    <dsp:sp modelId="{F7D2D072-CD8C-4BFD-9E0F-4260323DB1FB}">
      <dsp:nvSpPr>
        <dsp:cNvPr id="0" name=""/>
        <dsp:cNvSpPr/>
      </dsp:nvSpPr>
      <dsp:spPr>
        <a:xfrm>
          <a:off x="1814169" y="446966"/>
          <a:ext cx="1371616" cy="1483202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891588-C8A4-42DD-887C-3F35E6475587}">
      <dsp:nvSpPr>
        <dsp:cNvPr id="0" name=""/>
        <dsp:cNvSpPr/>
      </dsp:nvSpPr>
      <dsp:spPr>
        <a:xfrm>
          <a:off x="3333747" y="0"/>
          <a:ext cx="1662551" cy="52475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Buzzer</a:t>
          </a:r>
          <a:endParaRPr lang="en-US" sz="2000" b="1" kern="1200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1 speaker (</a:t>
          </a:r>
          <a:r>
            <a:rPr lang="en-US" sz="1600" kern="1200" dirty="0" err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programm</a:t>
          </a:r>
          <a:r>
            <a:rPr lang="en-US" sz="16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-able)</a:t>
          </a:r>
          <a:endParaRPr lang="en-US" sz="16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3333747" y="2099016"/>
        <a:ext cx="1662551" cy="2099016"/>
      </dsp:txXfrm>
    </dsp:sp>
    <dsp:sp modelId="{F787B80C-CB4B-40C1-8EDA-5B27B1138E67}">
      <dsp:nvSpPr>
        <dsp:cNvPr id="0" name=""/>
        <dsp:cNvSpPr/>
      </dsp:nvSpPr>
      <dsp:spPr>
        <a:xfrm>
          <a:off x="3479214" y="450837"/>
          <a:ext cx="1371616" cy="14754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9132857-A3B0-48DE-99AE-A20562410DAF}">
      <dsp:nvSpPr>
        <dsp:cNvPr id="0" name=""/>
        <dsp:cNvSpPr/>
      </dsp:nvSpPr>
      <dsp:spPr>
        <a:xfrm>
          <a:off x="4998792" y="0"/>
          <a:ext cx="1662551" cy="52475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Buttons</a:t>
          </a:r>
          <a:endParaRPr lang="en-US" sz="2000" b="1" kern="1200" dirty="0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2 buttons     (</a:t>
          </a:r>
          <a:r>
            <a:rPr lang="en-US" sz="1600" kern="1200" dirty="0" err="1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programm</a:t>
          </a:r>
          <a:r>
            <a:rPr lang="en-US" sz="16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-able)</a:t>
          </a:r>
          <a:endParaRPr lang="en-US" sz="16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4998792" y="2099016"/>
        <a:ext cx="1662551" cy="2099016"/>
      </dsp:txXfrm>
    </dsp:sp>
    <dsp:sp modelId="{747057AA-A758-4CD1-B46F-3A8188A60712}">
      <dsp:nvSpPr>
        <dsp:cNvPr id="0" name=""/>
        <dsp:cNvSpPr/>
      </dsp:nvSpPr>
      <dsp:spPr>
        <a:xfrm>
          <a:off x="5144260" y="479844"/>
          <a:ext cx="1371616" cy="141744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7C63662-05AA-4426-9609-2ECD3261843C}">
      <dsp:nvSpPr>
        <dsp:cNvPr id="0" name=""/>
        <dsp:cNvSpPr/>
      </dsp:nvSpPr>
      <dsp:spPr>
        <a:xfrm>
          <a:off x="6667494" y="0"/>
          <a:ext cx="1662551" cy="52475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Signal Bus</a:t>
          </a:r>
          <a:endParaRPr lang="en-US" sz="2000" b="1" kern="1200" dirty="0">
            <a:solidFill>
              <a:srgbClr val="002060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Connecting between power circuit and sensors circuit.</a:t>
          </a:r>
          <a:endParaRPr lang="en-US" sz="1600" kern="12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6667494" y="2099016"/>
        <a:ext cx="1662551" cy="2099016"/>
      </dsp:txXfrm>
    </dsp:sp>
    <dsp:sp modelId="{EB60DBBC-067D-4B3B-B427-B74FFC8BA357}">
      <dsp:nvSpPr>
        <dsp:cNvPr id="0" name=""/>
        <dsp:cNvSpPr/>
      </dsp:nvSpPr>
      <dsp:spPr>
        <a:xfrm>
          <a:off x="6809306" y="436333"/>
          <a:ext cx="1371616" cy="150446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E53F73-4E44-4E2F-8584-7B5295F87A40}">
      <dsp:nvSpPr>
        <dsp:cNvPr id="0" name=""/>
        <dsp:cNvSpPr/>
      </dsp:nvSpPr>
      <dsp:spPr>
        <a:xfrm>
          <a:off x="124137" y="4696265"/>
          <a:ext cx="7663642" cy="55127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5FCDB-AE27-474A-980F-41A1D6D2617B}" type="datetimeFigureOut">
              <a:rPr lang="en-US" smtClean="0"/>
              <a:t>9/12/2015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F613-22CC-4740-B8D1-E2DEB38F5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21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061E9-8F49-45A2-813F-6DB0812FDE57}" type="datetimeFigureOut">
              <a:rPr lang="en-US" smtClean="0"/>
              <a:t>9/12/2015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9C3E6-D8BC-44AD-9464-C69D23E0A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5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9C3E6-D8BC-44AD-9464-C69D23E0A8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9C3E6-D8BC-44AD-9464-C69D23E0A8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9C3E6-D8BC-44AD-9464-C69D23E0A8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3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3BB6-3F79-47B5-B0BC-342965366817}" type="datetime1">
              <a:rPr lang="en-US" smtClean="0"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5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40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314637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139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218680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0801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1CB2C-FA19-4175-BF7F-3EC1A5F9EABC}" type="datetime1">
              <a:rPr lang="en-US" smtClean="0"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C0C8-79D2-46B7-8533-C2AB6406E804}" type="datetime1">
              <a:rPr lang="en-US" smtClean="0"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7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A4BEC-36AD-47CD-9651-F4F54F837E26}" type="datetime1">
              <a:rPr lang="en-US" smtClean="0"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2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62916-171A-4495-A01F-87ADA7C4B49D}" type="datetime1">
              <a:rPr lang="en-US" smtClean="0"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561A-6306-40E4-87D8-CF77649C5C8B}" type="datetime1">
              <a:rPr lang="en-US" smtClean="0"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6CF9-B763-4F56-8550-2F58238BEC97}" type="datetime1">
              <a:rPr lang="en-US" smtClean="0"/>
              <a:t>9/12/2015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1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3FB29-7337-4D11-8AFD-312B0AA02EAD}" type="datetime1">
              <a:rPr lang="en-US" smtClean="0"/>
              <a:t>9/12/2015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0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E547F-B60D-4C18-B2D9-612AC481E402}" type="datetime1">
              <a:rPr lang="en-US" smtClean="0"/>
              <a:t>9/12/2015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0EF2-CD45-43A4-B4B1-54AC99B11CEE}" type="datetime1">
              <a:rPr lang="en-US" smtClean="0"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7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05BC-B8EE-4A24-A1BB-5802A211418E}" type="datetime1">
              <a:rPr lang="en-US" smtClean="0"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1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1CAD-A7F9-4875-9291-A90B3BF9EDE5}" type="datetime1">
              <a:rPr lang="en-US" smtClean="0"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7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parkfun.com/products/1082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856" y="3222755"/>
            <a:ext cx="7023277" cy="2262781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iBot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Hardware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Description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299" y="5923968"/>
            <a:ext cx="7708393" cy="558098"/>
          </a:xfrm>
        </p:spPr>
        <p:txBody>
          <a:bodyPr/>
          <a:lstStyle/>
          <a:p>
            <a:pPr algn="r"/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Designed by FEEE Student </a:t>
            </a:r>
            <a:r>
              <a:rPr lang="en-US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Club - </a:t>
            </a:r>
            <a:r>
              <a:rPr lang="en-US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PayItForward</a:t>
            </a:r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07334" y="159867"/>
            <a:ext cx="6370508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 Chi Minh City University of Technology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Faculty of Electrical and Electronics Engineering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1" y="6140630"/>
            <a:ext cx="4726202" cy="717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5" y="159867"/>
            <a:ext cx="901538" cy="913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95" y="1003473"/>
            <a:ext cx="3778836" cy="377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88473" y="655282"/>
            <a:ext cx="785552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2) Line Detection Sensor Circuit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670714" y="4642138"/>
            <a:ext cx="3819972" cy="7081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 Detection (line follower) Circuit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9091" y="1474507"/>
            <a:ext cx="3002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 detection circuit (line follower) consists of 3 pairs of LED –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photoresistor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(LDR)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4308"/>
          <a:stretch/>
        </p:blipFill>
        <p:spPr>
          <a:xfrm>
            <a:off x="4234330" y="1474507"/>
            <a:ext cx="4656406" cy="3056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155" y="2853034"/>
            <a:ext cx="3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Working principle</a:t>
            </a:r>
          </a:p>
          <a:p>
            <a:r>
              <a:rPr lang="en-US" dirty="0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(updating)</a:t>
            </a:r>
            <a:endParaRPr lang="en-US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0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88473" y="655282"/>
            <a:ext cx="785552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2) Line Detection Sensor Circuit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418448" y="5944790"/>
            <a:ext cx="5627077" cy="7092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 follower circuit connects with main control circuit by one 8-wire bus.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9091" y="1474507"/>
            <a:ext cx="3002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 detection circuit (path tracking) consists of 3 pairs of LED –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photoresistor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(LDR)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6" r="7028"/>
          <a:stretch/>
        </p:blipFill>
        <p:spPr>
          <a:xfrm>
            <a:off x="4042063" y="2397837"/>
            <a:ext cx="4795538" cy="32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Power Circuit: controlling DC motors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84300" y="1905000"/>
            <a:ext cx="654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H-bridge circuit working principle: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Power Circuit: controlling DC motors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35" y="2445327"/>
            <a:ext cx="5601928" cy="4204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872" y="1905000"/>
            <a:ext cx="808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 IC controlling the power circuit is the MSP430G2553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6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Power Circuit: controlling DC motors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96" y="1730330"/>
            <a:ext cx="3836241" cy="33663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3819" y="5198988"/>
            <a:ext cx="2522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Level-shifting buffer circuit for signals from MCU to power components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388" y="2244621"/>
            <a:ext cx="1816498" cy="25279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2972" y="5198988"/>
            <a:ext cx="2768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Connecting bus to main controller (MCU MSP430G2553 on top plate)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Power Circuit: controlling DC motors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0000" y="2060934"/>
            <a:ext cx="2312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H-Bridge circuit controls one motor (2 circuits for 2 motors)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58" y="1639712"/>
            <a:ext cx="4941383" cy="2299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30" y="4232858"/>
            <a:ext cx="5068411" cy="22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Power Circuit: controlling DC motors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5254148"/>
            <a:ext cx="7608967" cy="1524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351" y="3042984"/>
            <a:ext cx="3721916" cy="2070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1" y="2544269"/>
            <a:ext cx="5182736" cy="20706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51957" y="1566794"/>
            <a:ext cx="4341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a) Voltage measuring circuit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b) Load current measuring circuit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c) Power circuit: 6VDC input from batteries, converting to 3v3 for MCU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65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Power Circuit: controlling DC motors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84300" y="2142061"/>
            <a:ext cx="787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Over-current protection circuit (checking signal from current measurement circuit)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64" y="2893926"/>
            <a:ext cx="8015456" cy="22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404" r="17454"/>
          <a:stretch/>
        </p:blipFill>
        <p:spPr>
          <a:xfrm>
            <a:off x="920917" y="1613415"/>
            <a:ext cx="5284561" cy="4652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0343" y="2231406"/>
            <a:ext cx="23552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Texas Instrument’s RF CC110L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placed on top,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responsible for transmit wireless data through RF signal.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be developed in 2015.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84300" y="624110"/>
            <a:ext cx="876935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4) </a:t>
            </a:r>
            <a:r>
              <a:rPr lang="en-US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CC110L RF </a:t>
            </a:r>
            <a:r>
              <a:rPr lang="en-US" sz="3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BoosterPack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3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5) Robot Chassis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7755" y="1464116"/>
            <a:ext cx="6016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robot chassis to be used is Magician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Chassic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from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SparkFun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Electronics (US).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://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www.sparkfun.com/products/10825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39" y="2576371"/>
            <a:ext cx="3848697" cy="38436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3717" y="3111086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Measurement:</a:t>
            </a:r>
            <a:r>
              <a:rPr lang="en-US" b="1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 x </a:t>
            </a: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174mm</a:t>
            </a:r>
          </a:p>
          <a:p>
            <a:endParaRPr lang="en-US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 specifications:</a:t>
            </a:r>
            <a:endParaRPr lang="en-US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Maximum voltage for motor: 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6VDC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No-load speed: 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90±10rpm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No-load current: 190mA (max.250mA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Torque: 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800gf.cm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Stall 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Current: ~1A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Wheel diameter: 65mm (30mm Wide)</a:t>
            </a:r>
            <a:endParaRPr lang="en-US" b="0" i="0" dirty="0">
              <a:solidFill>
                <a:srgbClr val="333333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81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238" y="714897"/>
            <a:ext cx="6589199" cy="1280890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831180"/>
              </p:ext>
            </p:extLst>
          </p:nvPr>
        </p:nvGraphicFramePr>
        <p:xfrm>
          <a:off x="1552238" y="1040811"/>
          <a:ext cx="8386854" cy="5521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10" y="0"/>
            <a:ext cx="4726202" cy="7173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6206" y="6377714"/>
            <a:ext cx="293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(*) developed in 2015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0591" y="2970598"/>
            <a:ext cx="165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19010" y="1264555"/>
            <a:ext cx="1653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5) Robot Chassis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20</a:t>
            </a:fld>
            <a:endParaRPr lang="en-US"/>
          </a:p>
        </p:txBody>
      </p:sp>
      <p:pic>
        <p:nvPicPr>
          <p:cNvPr id="8196" name="Picture 4" descr="https://cdn.sparkfun.com/assets/parts/5/8/2/3/10825-01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9091"/>
          <a:stretch/>
        </p:blipFill>
        <p:spPr bwMode="auto">
          <a:xfrm>
            <a:off x="155863" y="2897004"/>
            <a:ext cx="4711303" cy="37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dn.sparkfun.com/assets/parts/5/8/2/3/10825-0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1" b="15031"/>
          <a:stretch/>
        </p:blipFill>
        <p:spPr bwMode="auto">
          <a:xfrm>
            <a:off x="4429537" y="3367683"/>
            <a:ext cx="4859935" cy="34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.sparkfun.com/assets/parts/5/8/2/3/10825-03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80" y="166858"/>
            <a:ext cx="3107307" cy="31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3846" y="1666252"/>
            <a:ext cx="498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Magician Chassis Kit’s components: 2 DC Motor + Wheels + Encoder,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omni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wheel, 4 AA batteries package, acrylic plates and general mechanical items .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91" y="1490077"/>
            <a:ext cx="6063936" cy="5035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Robot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Assembled!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29" y="624110"/>
            <a:ext cx="6589199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1) Main Controller Circuit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060475"/>
              </p:ext>
            </p:extLst>
          </p:nvPr>
        </p:nvGraphicFramePr>
        <p:xfrm>
          <a:off x="813954" y="1504950"/>
          <a:ext cx="8330046" cy="5247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54" y="1269297"/>
            <a:ext cx="3569482" cy="3315516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144815" y="5573927"/>
            <a:ext cx="4279361" cy="11262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iBot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uses MSP430 Launchpad Kit from Texas Instruments (TI), with 16-bit microcontroller (MCU) MSP430G2553</a:t>
            </a:r>
          </a:p>
        </p:txBody>
      </p:sp>
      <p:pic>
        <p:nvPicPr>
          <p:cNvPr id="1030" name="Picture 6" descr="http://www.ti.com/ww/en/launchpad/img/launchpad-mspexp430g2-02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3" t="4408" r="13815" b="2221"/>
          <a:stretch/>
        </p:blipFill>
        <p:spPr bwMode="auto">
          <a:xfrm>
            <a:off x="5424176" y="1264555"/>
            <a:ext cx="3636492" cy="483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70881" y="4584813"/>
            <a:ext cx="3498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a) Connection diagram between signal pins from Launchpad Kit to other system modules.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6610" y="5967792"/>
            <a:ext cx="313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b) KIT MSP430 </a:t>
            </a:r>
            <a:r>
              <a:rPr lang="en-US" sz="16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launchpad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56829" y="624110"/>
            <a:ext cx="6589199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1) Main Controller Circuit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65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414" y="1422480"/>
            <a:ext cx="3569482" cy="4204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6802" y="5669419"/>
            <a:ext cx="34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a) LED and Buzzer </a:t>
            </a:r>
            <a:r>
              <a:rPr lang="en-US" sz="16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digram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599" y="5057922"/>
            <a:ext cx="2198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Indicating Speaker (Buzzer) soldered at back side.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2496" y="1329511"/>
            <a:ext cx="232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Power-on LED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00916" y="1876849"/>
            <a:ext cx="1880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Indicator LED 2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52909" y="1358377"/>
            <a:ext cx="1880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Indicator LED 1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1096206" y="6024850"/>
            <a:ext cx="3983107" cy="7158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Student can program to control Indicator LED and Buzzer.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8398" r="86428">
                        <a14:foregroundMark x1="26010" y1="26473" x2="26010" y2="26473"/>
                        <a14:foregroundMark x1="21425" y1="27280" x2="21425" y2="27280"/>
                        <a14:foregroundMark x1="10440" y1="53753" x2="10440" y2="53753"/>
                        <a14:foregroundMark x1="22106" y1="80630" x2="22106" y2="80630"/>
                        <a14:foregroundMark x1="60554" y1="98870" x2="60554" y2="98870"/>
                        <a14:foregroundMark x1="74035" y1="17111" x2="74035" y2="17111"/>
                        <a14:foregroundMark x1="67181" y1="64326" x2="67181" y2="64326"/>
                        <a14:foregroundMark x1="70404" y1="40355" x2="70404" y2="40355"/>
                        <a14:foregroundMark x1="39946" y1="1291" x2="39946" y2="1291"/>
                        <a14:foregroundMark x1="23241" y1="17514" x2="23241" y2="17514"/>
                        <a14:foregroundMark x1="29414" y1="15093" x2="31276" y2="15900"/>
                        <a14:foregroundMark x1="12937" y1="92817" x2="12937" y2="92817"/>
                        <a14:foregroundMark x1="25783" y1="97256" x2="25783" y2="97256"/>
                        <a14:foregroundMark x1="72447" y1="87893" x2="72447" y2="87893"/>
                        <a14:foregroundMark x1="72674" y1="69653" x2="72674" y2="69653"/>
                        <a14:foregroundMark x1="70631" y1="3713" x2="70631" y2="3713"/>
                        <a14:foregroundMark x1="18429" y1="38660" x2="18429" y2="38660"/>
                        <a14:foregroundMark x1="12710" y1="56578" x2="12710" y2="56578"/>
                        <a14:foregroundMark x1="9305" y1="58596" x2="9305" y2="58596"/>
                        <a14:foregroundMark x1="16160" y1="68362" x2="16160" y2="68362"/>
                        <a14:foregroundMark x1="21198" y1="49718" x2="21198" y2="49718"/>
                        <a14:foregroundMark x1="13890" y1="50525" x2="13890" y2="50525"/>
                        <a14:foregroundMark x1="15479" y1="44391" x2="15479" y2="44391"/>
                        <a14:foregroundMark x1="27145" y1="26877" x2="27145" y2="26877"/>
                        <a14:foregroundMark x1="24149" y1="40355" x2="24875" y2="41566"/>
                        <a14:foregroundMark x1="23468" y1="25262" x2="23468" y2="25262"/>
                        <a14:foregroundMark x1="26918" y1="18805" x2="26918" y2="18805"/>
                        <a14:foregroundMark x1="26010" y1="13882" x2="27145" y2="15093"/>
                        <a14:foregroundMark x1="32637" y1="17514" x2="32637" y2="17514"/>
                        <a14:foregroundMark x1="25329" y1="12672" x2="27599" y2="12672"/>
                        <a14:foregroundMark x1="24875" y1="10250" x2="24875" y2="10250"/>
                        <a14:foregroundMark x1="23695" y1="13479" x2="23922" y2="14689"/>
                        <a14:foregroundMark x1="10213" y1="64730" x2="10213" y2="64730"/>
                        <a14:foregroundMark x1="13663" y1="67958" x2="13663" y2="67958"/>
                        <a14:foregroundMark x1="11802" y1="66344" x2="11802" y2="66344"/>
                        <a14:foregroundMark x1="61462" y1="54560" x2="61462" y2="55771"/>
                        <a14:foregroundMark x1="65365" y1="35835" x2="65365" y2="35835"/>
                        <a14:foregroundMark x1="29414" y1="87893" x2="29414" y2="87893"/>
                        <a14:foregroundMark x1="19156" y1="82244" x2="19156" y2="82244"/>
                        <a14:foregroundMark x1="20971" y1="70460" x2="20971" y2="70460"/>
                        <a14:foregroundMark x1="44076" y1="97256" x2="44076" y2="97256"/>
                        <a14:backgroundMark x1="19610" y1="5327" x2="19610" y2="5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1" r="22923"/>
          <a:stretch/>
        </p:blipFill>
        <p:spPr>
          <a:xfrm>
            <a:off x="80971" y="1874745"/>
            <a:ext cx="4417222" cy="345834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881376" y="1497119"/>
            <a:ext cx="1405848" cy="102868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162700" y="1666547"/>
            <a:ext cx="315776" cy="13505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800513" y="4679907"/>
            <a:ext cx="321321" cy="37801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544046" y="1835673"/>
            <a:ext cx="1957750" cy="194076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1456829" y="624110"/>
            <a:ext cx="658919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1) Main Controller Circuit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40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8398" r="86428">
                        <a14:foregroundMark x1="26010" y1="26473" x2="26010" y2="26473"/>
                        <a14:foregroundMark x1="21425" y1="27280" x2="21425" y2="27280"/>
                        <a14:foregroundMark x1="10440" y1="53753" x2="10440" y2="53753"/>
                        <a14:foregroundMark x1="22106" y1="80630" x2="22106" y2="80630"/>
                        <a14:foregroundMark x1="60554" y1="98870" x2="60554" y2="98870"/>
                        <a14:foregroundMark x1="74035" y1="17111" x2="74035" y2="17111"/>
                        <a14:foregroundMark x1="67181" y1="64326" x2="67181" y2="64326"/>
                        <a14:foregroundMark x1="70404" y1="40355" x2="70404" y2="40355"/>
                        <a14:foregroundMark x1="39946" y1="1291" x2="39946" y2="1291"/>
                        <a14:foregroundMark x1="23241" y1="17514" x2="23241" y2="17514"/>
                        <a14:foregroundMark x1="29414" y1="15093" x2="31276" y2="15900"/>
                        <a14:foregroundMark x1="12937" y1="92817" x2="12937" y2="92817"/>
                        <a14:foregroundMark x1="25783" y1="97256" x2="25783" y2="97256"/>
                        <a14:foregroundMark x1="72447" y1="87893" x2="72447" y2="87893"/>
                        <a14:foregroundMark x1="72674" y1="69653" x2="72674" y2="69653"/>
                        <a14:foregroundMark x1="70631" y1="3713" x2="70631" y2="3713"/>
                        <a14:foregroundMark x1="18429" y1="38660" x2="18429" y2="38660"/>
                        <a14:foregroundMark x1="12710" y1="56578" x2="12710" y2="56578"/>
                        <a14:foregroundMark x1="9305" y1="58596" x2="9305" y2="58596"/>
                        <a14:foregroundMark x1="16160" y1="68362" x2="16160" y2="68362"/>
                        <a14:foregroundMark x1="21198" y1="49718" x2="21198" y2="49718"/>
                        <a14:foregroundMark x1="13890" y1="50525" x2="13890" y2="50525"/>
                        <a14:foregroundMark x1="15479" y1="44391" x2="15479" y2="44391"/>
                        <a14:foregroundMark x1="27145" y1="26877" x2="27145" y2="26877"/>
                        <a14:foregroundMark x1="24149" y1="40355" x2="24875" y2="41566"/>
                        <a14:foregroundMark x1="23468" y1="25262" x2="23468" y2="25262"/>
                        <a14:foregroundMark x1="26918" y1="18805" x2="26918" y2="18805"/>
                        <a14:foregroundMark x1="26010" y1="13882" x2="27145" y2="15093"/>
                        <a14:foregroundMark x1="32637" y1="17514" x2="32637" y2="17514"/>
                        <a14:foregroundMark x1="25329" y1="12672" x2="27599" y2="12672"/>
                        <a14:foregroundMark x1="24875" y1="10250" x2="24875" y2="10250"/>
                        <a14:foregroundMark x1="23695" y1="13479" x2="23922" y2="14689"/>
                        <a14:foregroundMark x1="10213" y1="64730" x2="10213" y2="64730"/>
                        <a14:foregroundMark x1="13663" y1="67958" x2="13663" y2="67958"/>
                        <a14:foregroundMark x1="11802" y1="66344" x2="11802" y2="66344"/>
                        <a14:foregroundMark x1="61462" y1="54560" x2="61462" y2="55771"/>
                        <a14:foregroundMark x1="65365" y1="35835" x2="65365" y2="35835"/>
                        <a14:foregroundMark x1="29414" y1="87893" x2="29414" y2="87893"/>
                        <a14:foregroundMark x1="19156" y1="82244" x2="19156" y2="82244"/>
                        <a14:foregroundMark x1="20971" y1="70460" x2="20971" y2="70460"/>
                        <a14:foregroundMark x1="44076" y1="97256" x2="44076" y2="97256"/>
                        <a14:backgroundMark x1="19610" y1="5327" x2="19610" y2="5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1" r="22923"/>
          <a:stretch/>
        </p:blipFill>
        <p:spPr>
          <a:xfrm>
            <a:off x="0" y="1537280"/>
            <a:ext cx="4417222" cy="3458344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368" y="1697613"/>
            <a:ext cx="3569482" cy="26803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246405">
            <a:off x="3101332" y="2440620"/>
            <a:ext cx="1002736" cy="155785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8483" y="3360080"/>
            <a:ext cx="1347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Button 2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0867" y="2693614"/>
            <a:ext cx="1333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Button 1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23499" y="5291336"/>
            <a:ext cx="6297637" cy="13929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Student can use button 1 &amp; 2 to finish tasks.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Example: Press button 1 to run the robot, button 2 to stop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0782" y="4455593"/>
            <a:ext cx="2828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Buttons circuit diagram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56829" y="624110"/>
            <a:ext cx="6589199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1) Main Controller Circuit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99" y="1469906"/>
            <a:ext cx="5601928" cy="3315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9822" y="4910112"/>
            <a:ext cx="720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Connector circuit diagram between power circuit (left, 10-wire bus) and line detection sensor (right – 8-wire bus)/</a:t>
            </a:r>
            <a:endParaRPr lang="en-US" sz="16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56829" y="624110"/>
            <a:ext cx="658919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1) Main Controller Circuit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8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Mạch điều khiển chính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973"/>
          <a:stretch/>
        </p:blipFill>
        <p:spPr>
          <a:xfrm>
            <a:off x="967468" y="362853"/>
            <a:ext cx="7905750" cy="5994404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1442684" y="6409213"/>
            <a:ext cx="7091716" cy="3552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Main Controller Circuit</a:t>
            </a:r>
          </a:p>
        </p:txBody>
      </p:sp>
    </p:spTree>
    <p:extLst>
      <p:ext uri="{BB962C8B-B14F-4D97-AF65-F5344CB8AC3E}">
        <p14:creationId xmlns:p14="http://schemas.microsoft.com/office/powerpoint/2010/main" val="17453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473" y="644891"/>
            <a:ext cx="7855527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2) Line Detection Sensor Circuit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600" y="1815381"/>
            <a:ext cx="88814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6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1086</TotalTime>
  <Words>572</Words>
  <Application>Microsoft Office PowerPoint</Application>
  <PresentationFormat>On-screen Show (4:3)</PresentationFormat>
  <Paragraphs>118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Times New Roman</vt:lpstr>
      <vt:lpstr>Verdana</vt:lpstr>
      <vt:lpstr>Wingdings 3</vt:lpstr>
      <vt:lpstr>Wisp</vt:lpstr>
      <vt:lpstr>iBot Hardware Description</vt:lpstr>
      <vt:lpstr>Overview</vt:lpstr>
      <vt:lpstr>1) Main Controller Circuit</vt:lpstr>
      <vt:lpstr>1) Main Controller Circuit</vt:lpstr>
      <vt:lpstr>PowerPoint Presentation</vt:lpstr>
      <vt:lpstr>1) Main Controller Circuit</vt:lpstr>
      <vt:lpstr>PowerPoint Presentation</vt:lpstr>
      <vt:lpstr>Mạch điều khiển chính</vt:lpstr>
      <vt:lpstr>2) Line Detection Sensor Circuit</vt:lpstr>
      <vt:lpstr>PowerPoint Presentation</vt:lpstr>
      <vt:lpstr>PowerPoint Presentation</vt:lpstr>
      <vt:lpstr>3) Power Circuit: controlling DC motors</vt:lpstr>
      <vt:lpstr>3) Power Circuit: controlling DC motors</vt:lpstr>
      <vt:lpstr>3) Power Circuit: controlling DC motors</vt:lpstr>
      <vt:lpstr>3) Power Circuit: controlling DC motors</vt:lpstr>
      <vt:lpstr>3) Power Circuit: controlling DC motors</vt:lpstr>
      <vt:lpstr>3) Power Circuit: controlling DC motors</vt:lpstr>
      <vt:lpstr>PowerPoint Presentation</vt:lpstr>
      <vt:lpstr>5) Robot Chassis</vt:lpstr>
      <vt:lpstr>5) Robot Chassis</vt:lpstr>
      <vt:lpstr>6) Robot Assembled!</vt:lpstr>
    </vt:vector>
  </TitlesOfParts>
  <Company>BK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iBot – Mô tả thiết kế</dc:title>
  <dc:creator>Ho Thanh Phuong</dc:creator>
  <cp:lastModifiedBy>Thien Hoang</cp:lastModifiedBy>
  <cp:revision>55</cp:revision>
  <dcterms:created xsi:type="dcterms:W3CDTF">2014-08-27T07:49:20Z</dcterms:created>
  <dcterms:modified xsi:type="dcterms:W3CDTF">2015-09-12T06:58:24Z</dcterms:modified>
</cp:coreProperties>
</file>